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2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1"/>
  </p:notesMasterIdLst>
  <p:handoutMasterIdLst>
    <p:handoutMasterId r:id="rId42"/>
  </p:handoutMasterIdLst>
  <p:sldIdLst>
    <p:sldId id="256" r:id="rId2"/>
    <p:sldId id="257" r:id="rId3"/>
    <p:sldId id="282" r:id="rId4"/>
    <p:sldId id="283" r:id="rId5"/>
    <p:sldId id="284" r:id="rId6"/>
    <p:sldId id="258" r:id="rId7"/>
    <p:sldId id="259" r:id="rId8"/>
    <p:sldId id="260" r:id="rId9"/>
    <p:sldId id="261" r:id="rId10"/>
    <p:sldId id="262" r:id="rId11"/>
    <p:sldId id="291" r:id="rId12"/>
    <p:sldId id="292" r:id="rId13"/>
    <p:sldId id="293" r:id="rId14"/>
    <p:sldId id="294" r:id="rId15"/>
    <p:sldId id="295" r:id="rId16"/>
    <p:sldId id="263" r:id="rId17"/>
    <p:sldId id="301" r:id="rId18"/>
    <p:sldId id="300" r:id="rId19"/>
    <p:sldId id="264" r:id="rId20"/>
    <p:sldId id="265" r:id="rId21"/>
    <p:sldId id="298" r:id="rId22"/>
    <p:sldId id="299" r:id="rId23"/>
    <p:sldId id="266" r:id="rId24"/>
    <p:sldId id="270" r:id="rId25"/>
    <p:sldId id="271" r:id="rId26"/>
    <p:sldId id="272" r:id="rId27"/>
    <p:sldId id="273" r:id="rId28"/>
    <p:sldId id="296" r:id="rId29"/>
    <p:sldId id="275" r:id="rId30"/>
    <p:sldId id="276" r:id="rId31"/>
    <p:sldId id="297" r:id="rId32"/>
    <p:sldId id="277" r:id="rId33"/>
    <p:sldId id="278" r:id="rId34"/>
    <p:sldId id="285" r:id="rId35"/>
    <p:sldId id="286" r:id="rId36"/>
    <p:sldId id="288" r:id="rId37"/>
    <p:sldId id="290" r:id="rId38"/>
    <p:sldId id="287" r:id="rId39"/>
    <p:sldId id="279" r:id="rId40"/>
  </p:sldIdLst>
  <p:sldSz cx="9144000" cy="6858000" type="screen4x3"/>
  <p:notesSz cx="9874250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1776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842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93123" y="0"/>
            <a:ext cx="4278842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1CE992-C663-4A86-B039-D421E31A2397}" type="datetimeFigureOut">
              <a:rPr lang="en-US" smtClean="0"/>
              <a:pPr/>
              <a:t>11/30/2025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278842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93123" y="6456612"/>
            <a:ext cx="4278842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CA0080-83F8-45DC-9C78-161D0239936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58223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03:43:08.2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0 437,'5'0,"1"5,-1 10,0 6,-2 5,-1 2,-1 9,0 3,-1-6</inkml:trace>
  <inkml:trace contextRef="#ctx0" brushRef="#br0" timeOffset="1355.03">3900 489,'0'0</inkml:trace>
  <inkml:trace contextRef="#ctx0" brushRef="#br0" timeOffset="3632.06">154 592,'2927'0,"-2862"-3,42-8,-41 4,34 1,174 7,-241-1</inkml:trace>
  <inkml:trace contextRef="#ctx0" brushRef="#br0" timeOffset="4614.85">3002 27,'-4'0,"-6"0,-2 5,2 5,3 6,2 12,2 7,1 2,2-2,0 2,0 0,1-3,-1-2,1 2,-1-6</inkml:trace>
  <inkml:trace contextRef="#ctx0" brushRef="#br0" timeOffset="6888.14">3002 27,'4'-3,"0"0,0 0,0 1,1 0,-1-1,1 1,-1 1,1-1,-1 1,1-1,0 1,0 1,0-1,0 1,0-1,-1 2,1-1,0 0,-2 0,0 1,0-1,0 0,0 1,0 0,0-1,0 1,0 0,0 1,-1-1,1 0,-1 1,1 0,-1-1,1 1,-1 0,0 0,0 0,0 1,0-1,0 0,0 1,-1-1,1 1,-1 0,0-1,0 1,0 0,0 0,3 27,-1 0,-2-1,-1 1,-1 0,-2 0,-1-1,-1 1,5-26,-1-1,1 0,-1 1,0-1,0 0,0 0,-1 0,1 0,-1 0,0 0,0 0,0 0,0-1,0 1,0-1,-1 1,1-1,-1 0,0 0,0 0,1 0,-1-1,0 1,-1-1,1 1,0-1,0 0,-1-1,1 1,0 0,-1-1,1 0,0 0,-1 0,1 0,-1 0,1-1,0 0,-1 1,1-1,0 0,0-1,0 1,0-1,0 1,-1-1,-19-10</inkml:trace>
  <inkml:trace contextRef="#ctx0" brushRef="#br0" timeOffset="7822.01">2976 207,'5'0,"5"4,1 11,-1 11,-2 5,-3 11,-2 3,7 2,2 6,-1-1,-2-6,-3-5,1-2,1-8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03:44:19.5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976 30,'8'-29,"-12"50,1 1,0 0,2 0,1 1,1-1,1 0,0 0,5 14,-1 11,5 83,-6 45,5 83,15-32,-5-52,-4 150,-16-274,0-28</inkml:trace>
  <inkml:trace contextRef="#ctx0" brushRef="#br0" timeOffset="956.2">1 799,'178'3,"193"-6,-296-5,34-9,-48 6,1 3,40 1,42 7,-10 0,120-15,-95 3,1 7,36 9,3-1,447-3,-600-5,-30 0</inkml:trace>
  <inkml:trace contextRef="#ctx0" brushRef="#br0" timeOffset="5653.67">976 723,'-1'0,"0"-1,0 1,0 0,1-1,-1 1,0-1,0 1,0-1,0 1,1-1,-1 1,0-1,0 0,1 1,-1-1,0 0,1 0,-1 0,1 1,-1-1,1 0,0 0,-1 0,1 0,0 0,0 0,-1 0,1 0,0 0,0 0,0 0,0 0,0 0,0 0,1 0,-1 0,0 0,0 1,1-1,-1-1,11-40,-10 39,8-25,2 1,1 0,0 0,8-7,-17 27,1 1,0 1,0-1,1 0,0 1,0 0,0 0,1 1,-1-1,1 1,0 0,0 1,1 0,-1 0,1 0,-1 0,1 1,0 0,0 1,5-1,-8 2,1 1,-1-1,0 1,0 0,1 0,-1 0,0 1,0 0,0-1,-1 1,1 1,0-1,-1 0,1 1,-1 0,0 0,0 0,0 0,0 0,0 1,-1-1,0 1,1 1,4 7,0-1,-1 1,-1 0,0 0,-1 1,0 0,0 0,4 28,-1 1,-2 0,-2 0,-1 21,-3-26,-1-18,2-1,0 0,1 0,1 0,1 0,2 8,-4-21,1-1,0 1,0 0,0-1,1 0,-1 1,1-1,0 0,0 0,1-1,-1 1,1-1,-1 1,1-1,0 0,1-1,-1 1,0-1,1 0,-1 0,1 0,0 0,0-1,-1 0,6 1,-4-1,1 0,0-1,0 0,0 0,-1 0,1-1,0 1,0-2,-1 1,1-1,-1 0,1 0,-1-1,0 0,0 0,0-1,0 1,-1-1,1 0,-1-1,0 1,0-1,-1 0,1-1,-1 1,0-1,-1 1,7-11,0-1,-2 0,0 0,-1-1,-1 1,0-2,-1 1,-1 0,-1-6,5-27,-1 12,-2 0,0-39,-5 68,1 1,1-1,0 1,0 0,1-1,0 1,1 0,0 0,0 1,1-1,4-5,-7 10,0 0,1 1,-1-1,1 1,0-1,0 1,0 0,1 0,-1 1,1-1,-1 1,1-1,0 1,0 0,0 1,0-1,0 1,1 0,-1 0,0 0,1 0,-1 1,0-1,1 1,-1 0,3 1,-2 1,0 0,0 1,0-1,0 1,0 0,-1 1,0-1,1 1,-1 0,-1 0,1 0,-1 0,1 1,-1 0,5 6,0 1,0 1,-2 0,6 11,-7-3,-1 0,0 0,-2 1,0-1,-1 1,-2-1,0 1,-2 9,0 43,2-61,2-1,0 1,1-1,0 1,0-1,2 0,-1 0,2 0,-1 0,2-1,3 6,-7-13,1 1,0-1,0 0,0-1,1 1,0-1,-1 1,1-1,0 0,0-1,1 1,-1-1,0 1,1-1,0-1,-1 1,1-1,0 1,0-1,0-1,0 1,0-1,0 0,0 0,0 0,0-1,0 1,0-1,-1-1,3 0,0 0,1 0,-1 0,0-1,0-1,-1 1,1-1,-1 0,0 0,0-1,0 0,0 0,-1 0,0-1,2-2,0-2,-1 0,0 0,0-1,-1 0,0 0,-1 0,0-1,0-7,4-21,-3-1,-1 0,-2 0,-3-32,1 66,-1-10,0-11,2 0,0-1,2 1,4-18,-6 40,1-1,-1 1,1 0,1-1,-1 1,1 0,0 0,0 1,1-1,0 1,0-1,0 1,1 0,-1 1,1-1,0 1,1 0,-1 0,1 1,0-1,-1 1,3 0,-4 1,-1 1,1 1,-1-1,1 0,-1 1,1 0,-1-1,1 2,0-1,-1 0,1 1,-1-1,1 1,-1 0,1 0,-1 1,0-1,1 0,-1 1,0 0,0 0,0 0,0 0,-1 1,1-1,0 1,-1-1,0 1,0 0,0 0,2 3,6 11,0 0,-1 1,0 1,-2-1,1 5,-3-10,0 6,0 0,-2 0,0 1,-1-1,-1 1,-1 0,-2 19,1-19,1 1,0-1,1 1,1-1,1 0,6 19,-7-33,0 0,0-1,0 1,1-1,0 0,0 0,1 0,-1 0,1 0,0-1,0 0,1 0,-1 0,1 0,0-1,0 1,0-1,0 0,1-1,-1 0,1 1,0-2,-1 1,1-1,0 0,0 0,0 0,0-1,0 0,0 0,0 0,0-1,0 0,0 0,-1-1,1 0,0 0,-1 0,1 0,-1-1,0 0,0 0,0-1,0 1,0-1,2-3,2-2,0 0,0-1,-1 0,0 0,-1-1,0 0,-1 0,0-1,-1 0,-1 0,1 0,-2 0,0-1,0 1,-1-1,-1 0,0 0,0 0,-2-9,0-2,0-1,-2 0,-1 1,-5-18,7 32,0 1,0-1,1 1,0-1,1 1,0-1,0 0,1 1,0-1,1 0,3-8,-4 14,1 0,-1 0,1 1,1-1,-1 0,0 1,1-1,0 1,0 0,0 0,0 0,0 0,0 0,1 1,0 0,-1-1,1 1,0 1,0-1,0 0,0 1,0 0,0 0,1 0,-1 1,0-1,5 1,-4 0,1 1,0 0,0 0,-1 0,1 1,0 0,-1 0,0 0,1 1,-1 0,0 0,0 0,0 1,-1-1,1 1,-1 0,0 0,2 4,0-2,-1 1,1-1,-1 1,-1 0,1 1,-1-1,-1 1,0 0,0 0,0 0,-1 0,1 6,0 28,-3-1,-2 23,0-19,3 45,0-82,0-1,1 0,0 1,0-1,0 0,1 0,0-1,1 1,-1 0,1-1,1 0,-1 0,1 0,0-1,0 1,1-1,-1 0,1-1,0 1,2 0,-3-2,0-1,0 1,0-1,0 0,0 0,0 0,1-1,-1 0,1 0,-1 0,1-1,-1 0,1 0,-1 0,1-1,-1 0,0 0,1 0,-1 0,0-1,1 0,-1 0,0-1,-1 1,1-1,0 0,1-2,2-1,0-1,0 0,-1 0,0-1,-1 0,1 0,-2 0,1-1,-1 0,0 0,-1-1,0 1,-1-1,2-8,1-10,-2 1,-1-1,-2-1,-1-16,3-47,-2 84,0 1,1-1,-1 0,2 0,-1 1,1-1,0 1,0-1,1 1,0 0,1 1,-1-1,1 1,0 0,1 0,0 0,0 1,0 0,2-1,-4 3,0 1,1-1,-1 1,1 0,0 0,0 1,0-1,0 1,0 0,0 1,0-1,0 1,0 0,0 0,0 0,0 1,0 0,0 0,0 0,0 1,0-1,0 1,-1 0,1 1,-1-1,1 1,-1 0,0 0,0 0,1 2,2 1,0 1,-1 1,0-1,0 1,0 0,-1 1,0-1,-1 1,0 0,-1 0,3 7,-1 2,-1 0,0 0,-2 0,0 1,0 13,-4 276,2-286</inkml:trace>
  <inkml:trace contextRef="#ctx0" brushRef="#br0" timeOffset="8578.64">950 698,'11'1,"-2"-7,1-5,-9 10,1-1,-1 1,1 0,0 0,0 0,0 0,-1 0,1 0,0 0,0 0,0 1,0-1,0 1,2-1,-4 1,1 0,0 0,-1 0,1 0,-1 0,1 0,0 1,-1-1,1 0,-1 0,1 0,-1 1,1-1,-1 0,1 0,-1 1,1-1,-1 0,1 1,-1-1,1 1,-1-1,0 1,1-1,-1 1,0-1,1 1,-1-1,0 1,0-1,0 1,1 0,-1-1,0 1,0-1,0 1,0-1,0 1,0 0,0-1,0 1,0-1,0 1,-1 0,1-1,0 1,0-1,0 1,-1-1,1 1,0-1,-1 1,1 0,0 0,-1 0,1 0,0 0,0 1,-1-1,1 0,-1 0,1 0,-1 0,1 0,-1 0,0 0,1 0,-1 0,0 0,0 0,0 0,0-1,0 1,0 0,0-1,0 1,0 0,0-1,0 0,0 1,0-1,0 1,-1-1,1 0,0 0,-1 0,0-1,1 1,-1-1,0 1,1-1,-1 0,1 1,-1-1,1 0,-1 0,1 0,0 0,0 0,-1-1,1 1,0 0,0-1,0 0,0 1,0-1,0 1,0 0,0-1,0 1,1-1,-1 1,1-1,-1 1,1-1,0 0,-1 1,1-1,0 0,0 1,0-1,0 1,1-3,-1 3,1 0,0 0,-1 1,1-1,0 0,-1 0,1 0,0 1,0-1,0 0,0 1,0-1,0 0,0 1,0-1,0 1,0 0,0-1,0 1,0 0,0 0,0 0,0 0,1 0,-1 0,0 0,0 0,0 0,0 0,0 0,0 1,1-1,0 1,-1 0,1-1,0 1,-1 0,1 0,-1 0,1 0,-1 0,1 0,-1 0,0 1,1-1,-1 1,0-1,0 0,0 1,0 0,0-1,-1 1,1 0,0-1,-1 2,1-2,-1 0,1 0,-1 1,1-1,-1 0,0 1,1-1,-1 1,0-1,0 0,0 1,0-1,0 0,-1 1,1-1,0 0,0 1,-1-1,1 0,-1 1,0-1,1 0,-1 0,0 0,0 1,1-1,-1 0,-1 0,2 0,-1-1,1 1,0-1,-1 0,1 0,-1 1,1-1,0 0,-1 1,1-1,-1 0,1 0,-1 0,1 0,-1 1,1-1,-1 0,1 0,-1 0,1 0,-1 0,1 0,-1 0,1 0,-1-1,1 1,0 0,-1 0,1 0,-1 0,1-1,-1 1,1 0,-1 0,1-1,0 1,-1 0,1-1,0 1,-1-1,0-19,9 5,-7 15,-1 0,1 1,0-1,-1 0,1 0,0 1,-1-1,1 0,-1 1,1-1,-1 0,1 1,-1-1,1 1,-1-1,1 1,-1-1,0 1,1-1,-1 1,0 0,0-1,1 1,-1-1,0 1,0 0,0-1,1 1,-1 0,0-1,0 1,0 0,0 0,0 0,1 0,-1 0,0 0,0 1,0-1,1 0,-1 0,0 0,-1 0,1 0,0 0,0 0,0 0,-1 0,1 0,0 1,-1-1,1 0,-1-1,1 1,-1 0,0 0,1 0,-1 0,0 0,0-1,1 1,-1 0,0 0,0-1,0 1,0-1,0 1,0-1,0 1,0-1,0 0,0 1,0-1,0 0,0 0,0 0,-1 0,1 0,0 0,0 0,-2 0,0 0,1 0,-1 0,0-1,1 1,-1 0,1-1,-1 0,1 0,-1 0,1 0,0 0,-1 0,1-1,0 1,0-1,0 1,0-1,0 0,0 0,0 0,1-1,0 1,0-1,0 0,0 0,0 0,0 1,1-1,-1 0,1 0,0-1,0 3,0 0,0 0,0 0,0 0,0 0,0 1,0-1,0 0,1 0,-1 0,0 0,0 0,1 0,-1 1,1-1,-1 0,1 0,-1 1,1-1,-1 0,1 1,0-1,-1 0,1 1,0-1,0 1,-1-1,1 1,0 0,0-1,0 1,0 0,-1-1,2 1,0 1,-1-1,0 1,1-1,-1 1,0 0,1 0,-1 0,0 0,0 0,0 0,1 0,-1 0,-1 0,1 1,0-1,0 0,0 1,-1-1,1 0,0 1,-1-1,1 1,-1-1,0 1,0-1,1 1,-1-1,0 1,0-1,-1 2,2-2,-1 0,0 0,0 0,0-1,0 1,0 0,0 0,0 0,0 0,0 0,0 0,0 0,-1-1,1 1,0 0,-1 0,1 0,0 0,-1-1,1 1,-1 0,1 0,-1-1,0 1,1-1,-1 1,0 0,1-1,-1 1,0-1,0 1,1-1,-1 0,0 1,0-1,0 0,0 0,0 1,1-1,-1 0,0 0,0 0,0 0,0 0,0 0,0 0,0-1,1 1,-1 0,0 0,0-1,0 1,0 0,1-1,-1 1,0-1,0 1,1-1,-1 0,-2 0,1-1,0 1,0-1,0 0,0 0,0 0,0 0,0 0,0 0,1-1,-2-1,-5-12</inkml:trace>
  <inkml:trace contextRef="#ctx0" brushRef="#br0" timeOffset="9844.99">1643 620,'0'1,"0"0,-1 0,1 1,-1-1,1 0,-1 0,1 0,-1 0,0 0,1 0,-1 0,0-1,0 1,0 0,0 0,0 0,0-1,0 1,0-1,0 1,0-1,0 1,0-1,0 1,-1-1,1 0,0 0,0 0,0 0,-1 0,1 0,0 0,0 0,0 0,-1 0,1 0,0-1,0 1,-1-1,-20-9,22 10,-1-1,1 1,0 0,-1-1,1 1,0-1,0 1,-1 0,1-1,0 1,0-1,0 1,0-1,-1 1,1-1,0 1,0 0,0-1,0 1,0-1,0 1,0-1,0 1,1-1,-1 1,0-1,0 1,0-1,0 1,1 0,-1-1,0 1,0-1,1 1,-1 0,0-1,0 1,1-1,0 1,0-1,-1 0,1 1,0-1,0 1,0-1,0 1,0 0,-1-1,1 1,0 0,0-1,0 1,0 0,0 0,0 0,0 0,0 0,0 0,0 0,0 0,0 1,0-1,0 0,0 0,0 1,0-1,0 1,0-1,-1 1,1-1,0 1,0 0,-1-1,1 1,0 0,-1-1,1 1,0 0,-1 0,1 0,-1 0,1-1,-1 2,2 0,0 0,-1 1,1 0,-1-1,1 1,-1 0,0 0,0-1,-1 1,1 0,0 0,-1 0,0 0,1 2,-2-4,1 0,0 0,0 0,0 0,-1 1,1-1,-1 0,1 0,-1 0,1 0,-1 0,0 0,1 0,-1 0,0 0,0-1,0 1,0 0,1 0,-1-1,0 1,0 0,-1-1,1 1,0-1,0 1,0-1,0 0,0 1,0-1,-1 0,1 0,0 0,0 0,0 0,-1 0,1 0,0 0,0-1,0 1,0 0,-1-1,1 1,0-1,0 1,0-1,0 0,-1 0,1 1,0-1,-1 0,1 0,0 0,0-1,0 1,0 0,0 0,0-1,0 1,1 0,-1-1,0 1,1-1,-1 1,1-1,-1 1,1-1,0 1,-1-1,1 0,0 1,0-1,0 1,1-1,-1 0,0 1,1-1,-1 1,1-1,-1 1,1-1,-1 1,1-1,0 1,0 0,0-1,-1 1,1-1,0 1,0-1,0 1,0 0,0 0,0-1,0 1,1 0,-1 0,0 0,1 0,-1 0,1 1,-1-1,1 0,-1 1,1-1,-1 1,0 0,0 0,0 0,0 0,-1 0,1 0,0 1,0-1,0 0,0 1,0-1,0 0,0 1,-1-1,1 1,0-1,0 1,0 0,-1-1,1 1,-1 0,1-1,0 2,1 0,-1 1,1-1,-1 1,0 0,0-1,0 1,0 0,0 0,0 0,-1 0,0-1,1 1,-1 0,0 0,0 0,-1 0,1 0,-1 0,1 0,-1 1,0-3,1 1,-1 0,1-1,-1 1,0-1,1 1,-1-1,0 1,0-1,0 0,0 1,0-1,0 0,-1 0,1 0,0 0,0 0,-1 0,1 0,-1 0,1-1,-1 1,1 0,-1-1,0 1,1-1,-1 0,1 0,-2 1,2-2,-1 1,0-1,1 1,-1-1,1 0,-1 1,1-1,-1 0,1 0,0 0,-1 0,1 0,0-1,0 1,0 0,0-1,0 1,0 0,0-1,0 1,0-1,1 1,-1-1,1 0,-1 1,1-1,0 0,-1 1,-3-19</inkml:trace>
  <inkml:trace contextRef="#ctx0" brushRef="#br0" timeOffset="11137.84">2310 620,'-1'2,"0"-1,1 1,-1 0,0-1,0 1,0-1,0 0,0 1,-1-1,1 0,0 1,-1-1,1 0,0 0,-1 0,1 0,-1 0,-1 0,-31 15,31-15,-1 0,1-1,0 1,0-1,0 0,-1 0,1 0,0 0,0 0,0-1,0 0,-1 1,0-2,3 2,1 0,-1 0,0-1,1 1,-1 0,0-1,1 1,-1-1,1 1,-1-1,1 1,-1-1,1 1,-1-1,1 0,-1 1,1-1,0 1,-1-1,1 0,0 0,0 1,0-1,0 0,0 0,0-1,0 1,0 0,0 0,1-1,-1 1,1 0,-1 0,1 0,-1 0,1 0,0-1,-1 1,1 0,0 1,0-1,1-1,-2 2,0-1,0 1,1-1,-1 1,1-1,-1 1,0 0,1-1,-1 1,1 0,-1-1,1 1,-1 0,0 0,1 0,-1-1,1 1,0 0,-1 0,1 0,-1 0,1 0,-1 0,1 0,-1 0,1 0,-1 0,1 0,-1 0,1 0,-1 0,1 1,-1-1,1 0,-1 0,1 0,-1 1,1-1,-1 0,1 1,-1-1,0 1,1-1,-1 0,0 1,1-1,-1 1,0-1,1 1,-1-1,0 1,0-1,0 1,0-1,1 1,-1-1,0 1,0-1,0 1,0-1,0 1,0-1,0 1,0 1,1 0,-1 0,0 0,1 0,-1 0,0 1,0-1,0 0,-1 0,1 0,0 0,-1 0,1 0,-1 0,0 0,0 0,0 0,1-2,0 0,-1 0,1 0,0 0,-1 0,1 0,0 0,-1 0,1 0,-1 0,1 0,0 0,-1 0,1 0,0 0,-1-1,1 1,0 0,-1 0,1 0,0-1,0 1,-1 0,1 0,0-1,0 1,-1 0,1 0,0-1,0 1,0 0,0-1,-1 1,1 0,0-1,0 1,0 0,0-1,0 1,0 0,0-1,0 1,0 0,0 0,0 0,-1 0,1 0,0 0,0 1,0-1,0 0,0 0,0 0,-1 0,1 0,0 0,0 0,0 0,0 0,-1 0,1 0,0 1,0-1,0 0,0 0,-1 0,1 0,0 0,0 0,0 0,0-1,0 1,-1 0,1 0,0 0,0 0,0 0,0 0,-1 0,1 0,0 0,0 0,0 0,0-1,0 1,-9 27,2-18,3-19,3 8,1 1,0-1,0 0,0 0,0 0,1 1,-1-1,0 0,1 1,-1-1,1 0,0 1,0-1,-1 0,1 1,0-1,0 1,0 0,1-1,-1 1,0 0,0-1,1 1,-2 1,1 0,-1-1,1 1,-1 0,1 0,-1-1,1 1,-1 0,1 0,-1 0,1 0,-1 0,1 0,-1 0,1 0,-1 0,1 0,-1 0,1 0,-1 0,1 0,-1 0,1 1,-1-1,1 0,-1 0,1 1,-1-1,1 1,0 0,0 0,0 0,-1 0,1 1,0-1,-1 0,1 0,0 1,-1-1,0 0,1 1,-1-1,0 0,0 1,1 0,-1 0,0 1,0-1,0 1,0 0,-1-1,1 1,-1-1,1 1,-1-1,0 0,0 1,0-1,0 0,-1 1,1-1,0 0,-1 0,0 0,1 0,-1-1,0 1,0 0,-1 0,2-1,0 0,0-1,0 1,0-1,0 0,0 1,0-1,0 0,0 1,0-1,0 0,0 0,0 0,0 0,0 0,0 0,0 0,0-1,0 1,0 0,0 0,-1-1,1 0,-1 0,1 0,-1 0,1 0,0-1,0 1,0 0,0-1,0 1,0-1,0 1,0-1,0 1,1-1,-1 1,1-1,-1 0,1-1,-5-16</inkml:trace>
  <inkml:trace contextRef="#ctx0" brushRef="#br0" timeOffset="12012.34">2130 671,'0'0</inkml:trace>
  <inkml:trace contextRef="#ctx0" brushRef="#br0" timeOffset="13052.34">2849 595,'0'14,"-1"0,-1 0,0 0,0 0,-1 0,-2 2,16-2,4 4,-15-18,0 1,0 0,0-1,0 1,0 0,0-1,0 1,0-1,-1 1,1 0,0-1,0 1,-1-1,1 1,-1-1,1 1,0-1,-1 1,1-1,-1 0,1 1,-1-1,1 1,-1-1,1 0,-1 0,1 1,-1-1,0 0,1 0,-1 0,1 1,-1-1,0 0,1 0,-1 0,1 0,-1 0,0 0,1-1,-1 2,0-1,1 1,-1-1,0 0,0 0,1 1,-1-1,0 0,0 0,1 0,-1 0,0 0,0 0,1 0,-1 0,0 0,0 0,0 0,1 0,-1-1,0 1,1 0,-1-1,0 1,1 0,-1-1,0 1,1-1,-1 1,1-1,-1 1,0-1,1 0,0 1,-1-1,1 1,-1-1,1 0,0 0,-1 1,1-1,0 0,0 1,0-1,-1 0,1 0,0 1,0-2,1 0,-1 0,0 0,1 0,-1 0,1 0,0 0,0 0,0 0,0 0,0 1,0-1,0 0,1 1,-1-1,0 1,1-1,0 1,0-1,0 1,-1 0,0 0,1 0,-1 0,1 0,-1 0,1 1,-1-1,1 1,0-1,-1 1,1 0,0 0,-1 0,1-1,0 2,-1-1,1 0,0 0,-1 0,1 1,0-1,-1 1,1-1,-1 1,1 0,-1 0,1-1,-1 1,1 0,-1 0,0 0,0 1,1-1,-1 0,0 0,0 1,0-1,0 1,-1-1,1 1,0-1,-1 1,1 0,3 6</inkml:trace>
  <inkml:trace contextRef="#ctx0" brushRef="#br0" timeOffset="15143.66">1053 1262,'61'0,"-3"2,-1-4,1-1,43-10,63-13,-106 22,-14 2,-44 2,1 0,0-1,-1 1,1 0,0 0,-1 0,1 0,0 0,-1 0,1 0,0 0,-1 0,1 0,0 0,-1 0,1 1,0-1,-1 0,1 0,-1 1,1-1,0 0,-1 1,1-1,-1 0,1 1,-1-1,1 1,-2 3,0-14</inkml:trace>
  <inkml:trace contextRef="#ctx0" brushRef="#br0" timeOffset="15750.27">1386 1467,'8'-1,"0"1,0 1,0-1,0 1,-1 1,1-1,0 1,-1 1,0 0,1 0,-1 0,-4-1,0 0,0 1,0-1,0 1,-1-1,1 1,-1 0,0 0,0 0,0 1,0-1,-1 0,1 1,-1-1,0 1,0-1,0 1,0-1,0 1,-1 0,0 0,0-1,0 1,0 0,-1 2,1-1,-1 1,0-1,-1 0,1 0,-1 1,0-1,-1 0,1-1,-1 1,0 0,0-1,0 1,0-1,-1 0,0 0,0 0,0-1,-2 1,-26 31,32-35,-1 1,1-1,0 0,-1 1,1-1,0 1,-1-1,1 1,0-1,-1 1,1 0,0-1,0 1,0-1,0 1,0 0,-1-1,1 1,0-1,0 1,0 0,1-1,-1 1,0-1,0 1,0-1,0 1,0 0,1-1,-1 1,0-1,1 1,-1-1,0 1,1-1,22 10,30-8,-46-3,0 0,0-1,0 0,0 0,0-1,0 0,-1 0,1 0,-1-1,4-3,4-2</inkml:trace>
  <inkml:trace contextRef="#ctx0" brushRef="#br0" timeOffset="16081.07">1669 1493,'0'4,"4"2,2 4,-1 4,-1 5,4 3,0 3,-2 0,4 2,-1-5</inkml:trace>
  <inkml:trace contextRef="#ctx0" brushRef="#br0" timeOffset="16457.21">1771 1544,'5'-4,"0"-7,1-4,-2 3,-1 9,4 5,0 6,-1 6,-2 6,-1 3,-1 2,-1 1,-1 1,-4-4,-3-7</inkml:trace>
  <inkml:trace contextRef="#ctx0" brushRef="#br0" timeOffset="16801.03">1694 1467,'0'-5,"4"0,6-1,6 2,4 1,4 1,-3 5,-1 2,-3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03:44:44.0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847 43,'0'-1,"1"-1,-1 1,0-1,0 1,0-1,0 1,0-1,0 1,-1-1,1 1,0-1,-1 1,1-1,-1 1,0-1,1 1,-1 0,0 0,0-1,0 1,0 0,0 0,0 0,0 0,0 0,0 0,0 0,-1 0,1 0,0 1,-1-1,1 0,-1 1,1 0,0-1,-1 1,1 0,-1-1,1 1,-1 0,1 0,-1 0,1 0,-1 1,-1-1,-1 1,0 0,-1 1,1-1,0 1,0 0,0 0,0 0,0 1,1-1,-1 1,1 0,-1 0,1 0,0 0,-1 2,-6 10,0 1,1 1,1 0,0 0,2 0,0 1,0 0,2 0,0 0,1 1,1-1,1 1,1 18,4 23,3 0,2-1,13 40,-22-96,5 19,-1-1,-2 1,0 0,-1 0,-1 0,-1 1,-2-1,2-14,0 0,-1-1,0 1,-1 0,0-1,0 1,0-1,-1 0,-4 5,5-8,0-1,0 1,0 0,-1-1,0 0,0 0,0 0,0 0,0-1,0 1,-1-1,1 0,-1-1,0 1,1-1,-3 1,5-2,1 0,-1 1,0-1,1 0,-1 0,0 0,1 0,-1 0,0 0,1 0,-1-1,0 1,1-1,-1 1,1-1,-1 1,1-1,-1 0,1 0,-1 0,1 0,0 0,-1 0,1 0,0 0,0-1,0 1,0 0,0-1,-1-2,0-1,0 1,0 0,1-1,-1 1,1-1,1 0,-1 1,0-5,0-13</inkml:trace>
  <inkml:trace contextRef="#ctx0" brushRef="#br0" timeOffset="355.96">513 453,'5'0,"5"0,6 0,4 0,3 0,2 0,2 0,0-4,-1-2,1 1,-1 0,1-2,-2-1,1 1,0 2,-5 2</inkml:trace>
  <inkml:trace contextRef="#ctx0" brushRef="#br0" timeOffset="685.1">1026 274,'1'0,"-1"-1,0 1,0 0,0-1,0 1,0 0,0-1,0 1,0 0,0-1,0 1,0 0,0-1,0 1,0 0,-1-1,1 1,0 0,0-1,0 1,0 0,-1 0,1-1,0 1,0 0,-1 0,1-1,0 1,0 0,-1 0,1 0,0-1,0 1,-1 0,1 0,0 0,-1 0,1 0,-1 0,-12 7,-11 17,24-24,-10 15,1 1,1 0,0 0,1 1,0 0,2 0,0 0,1 1,0 0,2 1,-6 16,7-28,-1 0,1 0,0 0,0 1,1-1,0 0,1 0,-1 1,1-1,1 0,0 2,-1-5,1-1,-1 0,1 0,0 0,0 0,0 0,0 0,1 0,-1-1,1 1,0-1,-1 0,1 0,0 0,0 0,0 0,1-1,-1 1,0-1,1 0,-1 0,0 0,4 0,17 3,-1-2</inkml:trace>
  <inkml:trace contextRef="#ctx0" brushRef="#br0" timeOffset="1252.85">1104 453,'9'0,"0"0,0 1,1 0,-1 0,0 1,0 0,-1 1,1-1,3 3,-10-4,1 1,-1-1,1 1,-1 0,0 0,0-1,0 1,0 1,0-1,0 0,-1 0,1 1,-1-1,1 1,-1-1,0 1,0 0,0-1,0 1,-1 0,1 0,-1 0,1 0,-1-1,0 1,0 0,-1 0,1 0,0 0,-1 0,0 1,-10 25,11-28,-1-1,1 1,0 0,0 0,-1 0,1-1,0 1,-1 0,1 0,-1-1,1 1,-1 0,1-1,-1 1,0-1,1 1,-1-1,0 1,1-1,-1 1,0-1,0 0,1 1,-1-1,0 0,0 1,0-1,0 0,1 0,-1 0,0 0,-1 0,3-2,-1-1,0 1,1 0,-1-1,1 1,0 0,-1 0,1-1,0 1,1 0,-1 0,0 0,0 0,1 0,-1 1,1-1,-2 1,44-46,-43 50,0 1,0 0,0-1,0 1,-1 0,1 0,-1 0,0 0,-1 2,3 15,-2-19,0 1,0-1,1 1,-1-1,1 0,0 1,-1-1,1 0,0 1,0-1,1 0,-1 0,0 0,1 0,-1 0,1 0,0 0,-1-1,1 1,0-1,0 1,0-1,0 1,1-1,-1 0,0 0,0 0,1 0,10-2</inkml:trace>
  <inkml:trace contextRef="#ctx0" brushRef="#br0" timeOffset="1580.83">1360 249,'0'0,"0"-1,0 1,0 0,0 0,0 0,0 0,0-1,0 1,0 0,0 0,0 0,0 0,0-1,0 1,0 0,0 0,1 0,-1 0,0 0,0 0,0-1,0 1,0 0,0 0,0 0,1 0,-1 0,0 0,0 0,0 0,0 0,0-1,1 1,-1 0,0 0,0 0,0 0,0 0,1 0,-1 0,0 0,0 0,0 0,0 0,0 0,1 0,-1 0,0 1,0-1,0 0,0 0,1 0,11 7,10 12,-11-6,-1-1,0 1,-1 1,0 0,-1 0,-1 1,0 0,-2 0,1 0,0 5,1 8,-1 0,-1 0,-2 0,0 1,-2 13,-1-29,-1-1,-1 1,1-1,-2 1,0-1,0 0,-1 0,-1 0,0-1,-1 1,0-1,0 0,-1-1,-1 0,0 0,0 0,-1-1,0 0,-2 0,-7 1,3-7</inkml:trace>
  <inkml:trace contextRef="#ctx0" brushRef="#br0" timeOffset="1923.84">1668 428,'0'4,"5"2,5-1,5 0,5-2,4-1,1-1,1-1,1 0,0-4,-1-2,1 0,-5-3,-7 0</inkml:trace>
  <inkml:trace contextRef="#ctx0" brushRef="#br0" timeOffset="2249.69">1720 556,'0'5,"4"0,6 1,6-1,4-2,3-1,2-1,2-1,-1 0,1 0,0 0,-1 0,0 0,0-1,-4 1</inkml:trace>
  <inkml:trace contextRef="#ctx0" brushRef="#br0" timeOffset="2845.87">2592 120,'-3'0,"1"1,0-1,0 1,0 0,0-1,0 1,0 0,1 0,-1 0,0 1,0-1,1 0,-1 1,1-1,-1 1,1 0,-1 0,-25 35,17-23,8-12,0 0,1 0,-1 1,1-1,-1 0,1 0,-1 1,1-1,0 1,0-1,1 1,-1-1,0 1,1 0,-1-1,1 1,0 0,0-1,0 1,0 0,1-1,-1 1,1 1,1-1,0 0,1 0,-1-1,1 1,-1-1,1 0,0 1,0-1,0-1,0 1,0 0,1-1,-1 1,0-1,1 0,-1 0,4 0,24 7,-17-4,0-1,0 2,0 0,-1 0,5 4,-13-6,-1 0,1 1,-1-1,0 1,0 0,0 0,0 0,-1 0,1 1,-1 0,0 0,-1-1,1 2,-1-1,0 0,0 1,0 1,0 0,0 0,-1 0,0 0,0 0,-1 0,0 0,0 0,-1 0,0 1,0-1,0 0,-1-1,-2 5,3-8,0 0,-1 0,1 0,-1-1,0 1,0-1,0 1,0-1,0 1,-1-1,1 0,0 0,-1 0,0-1,0 1,1 0,-1-1,0 0,0 0,0 0,0 0,0 0,-1-1,1 1,0-1,0 0,0 0,-1 0,1 0,0 0,0-1,0 0,-1 0,-6-1,0-1,1 0,-1-1,1 0,0 0,0-1,-4-3,10 6,-1 0,1 0,0 0,0-1,0 1,0-1,0 0,1 0,-1 0,1 0,0 0,0-1,0 1,0 0,0-1,1 0,0 1,-1-1,2 0,-1-1,2-8</inkml:trace>
  <inkml:trace contextRef="#ctx0" brushRef="#br0" timeOffset="3185.21">2822 299,'5'0,"1"5,4 0,0 5,-1 5,-3 4,3 3,-1 3,-1 0,-3 2,4-5,-1-6</inkml:trace>
  <inkml:trace contextRef="#ctx0" brushRef="#br0" timeOffset="3530.35">2925 171,'0'-4,"-4"-2,-2 5,1-2,-4 0,0-5,-3 0,-4 1,1 1</inkml:trace>
  <inkml:trace contextRef="#ctx0" brushRef="#br0" timeOffset="3901.29">3028 299,'1'1,"0"-1,0 1,1-1,-1 1,0 0,0 0,0-1,0 1,0 0,0 0,-1 0,1 0,0 0,0 0,-1 0,1 0,-1 1,1-1,-1 0,1 1,13 33,-11-26,1 5,0 0,-1 1,0-1,-1 1,-1-1,0 5,2-19,5-12,10-21,-15 27,0 0,1-2,0 1,1-1,0 1,0-1,1 2,4-6,-9 11,0 0,0 0,1 0,-1 0,0 0,1 1,-1-1,0 0,1 1,-1-1,1 1,-1-1,1 1,-1 0,1 0,0 0,-1 0,1 0,-1 0,1 0,-1 0,1 0,-1 1,1-1,-1 1,1-1,-1 1,1-1,-1 1,0 0,1 0,-1 0,0 0,0 0,1 0,-1 0,0 0,0 0,0 1,-1-1,2 1,4 7,0 2,0-1,-1 0,0 1,-1 0,0 0,-1 0,0 1,0-1,-2 1,1 0,-2 0,1-1,-2 1,2 11</inkml:trace>
  <inkml:trace contextRef="#ctx0" brushRef="#br0" timeOffset="4486.93">3310 325,'2'-1,"-1"-1,1 0,-1 1,1-1,0 1,0-1,0 1,0 0,0 0,0 0,0 0,0 0,0 0,0 1,1-1,-1 1,0 0,0-1,1 1,-1 0,0 0,1 0,-1 1,0-1,0 1,1-1,-1 1,0 0,0-1,0 1,0 0,0 1,0-1,0 0,0 0,0 1,-1-1,1 1,0 0,-1-1,0 1,1 0,-1 0,0 0,5 5,-2 0,1 0,-1 1,0 0,0-1,-1 1,0 1,0-1,-1 0,0 1,0 1,-1 8,0 0,-1-1,-2 16,1-29,1 0,0 0,-1-1,0 1,0 0,0-1,0 1,0-1,-1 1,0-1,0 0,0 1,0-1,0 0,0 0,-1-1,0 1,1 0,-1-1,0 1,-1 0,3-3,1 0,0 0,0 0,0 0,0 0,-1 0,1 0,0 1,0-1,-1 0,1 0,0 0,0 0,0 0,-1 0,1 0,0 0,0 0,-1 0,1 0,0 0,0 0,-1 0,1 0,0-1,0 1,0 0,-1 0,1 0,0 0,0 0,0 0,0-1,-1 1,1 0,0 0,0 0,0 0,0-1,0 1,-1 0,1 0,0 0,0-1,0 1,0 0,0 0,0-16,9-15,5 3,2-1,1 2,1 0,4-2,4-6,19-37,-39 62,15-22,-27 79,1-24,2 0,0 0,1 0,2 1,0-1,3 11,-3-27,2-1,-1 1,1 0,0 0,0-1,1 1,0-1,0 1,1-1,3 5,-4-8,0 1,0-1,0 0,0-1,1 1,-1-1,1 1,0-1,0 0,-1 0,1-1,0 1,0-1,1 0,-1 0,0 0,0-1,4 1,10-3,-3-2</inkml:trace>
  <inkml:trace contextRef="#ctx0" brushRef="#br0" timeOffset="5733.82">437 1351,'9'-31,"-8"28,1 1,-1-1,0 0,0 1,0-1,-1 0,1 0,-1 1,1-1,-1 0,0 0,0 0,0 0,-1-2,1 2,-1 1,1-1,-1 1,0-1,0 1,0 0,0-1,-1 1,1 0,-1 0,1-1,-1 1,0 0,0 1,0-1,0 0,0 1,0-1,0 1,0-1,-1 1,1 0,-1 0,1 0,-1 0,1 1,-1-1,1 1,-1-1,0 1,1 0,-1 0,1 0,-1 0,0 1,1-1,-1 1,1-1,-1 1,1 0,-1 0,0 1,-4 0,0 1,0 0,0 0,1 0,-1 1,1 0,0 1,0-1,1 1,-1 0,1 1,0-1,1 1,-5 6,1 6,0 0,2 0,0 1,1 0,1 0,0 0,2 1,0 3,0 26,2 0,5 33,6 19,-4-50,-2 0,-2 10,-2-14,1-32,-2 0,1 0,-2 0,0 0,-1 0,0 0,-1 0,-4 11,5-23,0 0,1-1,-1 1,0 0,-1-1,1 1,0-1,-1 0,1 0,-1 0,0 0,0 0,0 0,0-1,0 1,0-1,0 0,0 0,0 0,-1-1,1 1,0-1,-1 0,1 1,0-1,-1-1,1 1,0 0,0-1,-1 0,1 0,-1 0,-4-1,0 0,1-1,-1 1,1-2,0 1,0-1,0 0,0 0,1-1,0 0,0 0,0 0,-1-2,-7-15,4 1</inkml:trace>
  <inkml:trace contextRef="#ctx0" brushRef="#br0" timeOffset="6092.16">1 1762,'4'0,"6"0,6 0,4 0,-1-4,0-2,2 0,1 2,2-4,1 1,0 0,1 2,-1 2,1 1,0 2,0-5,0-1,-5 1</inkml:trace>
  <inkml:trace contextRef="#ctx0" brushRef="#br0" timeOffset="6422.08">693 1454,'0'-1,"0"1,0-1,0 0,0 1,0-1,-1 0,1 1,0-1,0 0,0 1,-1-1,1 1,0-1,-1 0,1 1,0-1,-1 1,1-1,-1 1,1-1,-1 1,1 0,-1-1,1 1,-1-1,0 1,1 0,-1 0,0-1,1 1,-1 0,1 0,-1 0,0 0,1 0,-1-1,0 1,1 1,-1-1,0 0,1 0,-1 0,0 0,1 0,-1 1,0-1,1 0,-1 0,0 1,1-1,-1 0,0 1,-31 18,26-12,0 0,0 0,1 1,0 0,0 0,1 0,0 0,1 1,-1-1,2 1,-2 5,-4 21,2 1,0 14,-2 14,8-63,-8 45,2 1,1 15,4-49,1-1,1 1,0-1,0 0,1 1,1-1,0 0,1 0,0 0,1-1,2 5,-4-11,1 0,-1 0,1-1,0 1,0-1,0 0,0 0,1-1,0 1,0-1,0 0,0 0,0-1,1 1,-1-1,1-1,-1 1,1-1,0 0,0 0,0 0,-1-1,6 0,6-3</inkml:trace>
  <inkml:trace contextRef="#ctx0" brushRef="#br0" timeOffset="6904.92">770 1736,'56'-10,"-49"8,0 0,0 0,0 1,0 0,0 0,1 1,6 0,-11 0,-1 1,1 0,0 0,-1 0,1 0,-1 0,1 1,-1-1,0 1,1-1,-1 1,0 0,0 0,0 0,0 0,0 0,-1 0,1 1,-1-1,1 1,-1-1,0 1,1 2,0 1,0 0,0 1,-1-1,1 0,-2 1,1 0,-1-1,1 1,-2-1,1 1,-1 0,0-1,0 1,-1-1,0 0,0 0,-1 1,1-1,-1-1,-1 1,1 0,-1-1,-5 3,11-17,10-17,35-29,-35 43,0 0,-2-1,1 0,-2-1,0 0,0-1,-1 0,5-14,-12 5,-1 23,0 1,0-1,-1 1,1 0,0-1,0 1,-1 0,1-1,0 1,-1 0,1-1,-1 1,1 0,0 0,-1-1,1 1,-1 0,1 0,0 0,-1 0,1 0,-1-1,1 1,-1 0,1 0,-1 0,1 0,0 0,-1 0,1 1,-3-1,1 1,-1 0,1 0,0 0,0 0,0 0,-1 0,1 1,0-1,1 1,-1 0,0-1,0 1,1 0,-1 0,0 1,-4 5,1 0,0 1,0 0,1 0,0 0,1 0,0 0,0 1,1-1,0 1,1 0,0 0,1-4,0 1,1 0,0-1,0 1,0-1,0 1,1-1,1 0,-1 1,1-1,0 0,0-1,0 1,1-1,0 1,0-1,0 0,1 0,6 5,-1 0,1-1,1 0,-1-1,2 0,3 1,3 1</inkml:trace>
  <inkml:trace contextRef="#ctx0" brushRef="#br0" timeOffset="7247.95">1181 1762,'0'5,"4"0,6 1,6-2,4-1,3-1,3-1,0 0,1-1,0 0,-1-1,1 1,-6-4,-5-7,-6 0</inkml:trace>
  <inkml:trace contextRef="#ctx0" brushRef="#br0" timeOffset="7590">1283 1660,'2'16,"0"1,0-1,2 1,0-1,1 0,2 6,0-5,-2 1,0 1,-1-1,-1 1,-1 0,-2 24,0 21,1-60,-1 0,1 0,0 0,0 0,0 0,0 0,1 0,-1 0,1-1,0 1,0 0,3 2,5 1,-1-5</inkml:trace>
  <inkml:trace contextRef="#ctx0" brushRef="#br0" timeOffset="8402.92">1745 1711,'0'-4,"1"0,0 1,0-1,0 0,0 1,0-1,1 1,-1-1,1 1,0-1,0 1,1 0,-1 0,0 0,1 0,0 1,0-1,0 1,2-2,-3 3,-1-1,1 1,0 0,0-1,0 1,1 0,-1 1,0-1,0 0,1 1,-1-1,0 1,0-1,1 1,-1 0,0 0,1 0,-1 0,0 1,1-1,-1 1,0-1,1 1,-1 0,0 0,0 0,0 0,0 0,0 0,0 1,0-1,0 1,0 1,0 0,-1-1,1 1,-1 0,1 0,-1 0,0 0,0 0,0 0,-1 0,1 0,-1 0,0 0,0 0,0 0,0 1,0-1,-1 0,1 0,-1 0,0 0,0 0,0 0,0 0,-2 2,-3 10,-2 0,0 0,0 0,-3 2,-19 20,-5 10,34-46,1 0,-1-1,1 1,0 0,-1 0,1 0,0 0,0 0,0-1,0 1,0 0,0 0,0 0,0 0,0 0,0 0,0 0,0 0,1-1,-1 1,0 0,1 0,-1 0,1-1,-1 1,1 0,-1 0,1-1,-1 1,1 0,0-1,-1 1,1-1,0 1,0-1,-1 1,1-1,0 1,0-1,0 0,0 1,-1-1,1 0,0 0,0 0,0 0,0 0,0 0,0 0,0 0,0 0,56 2,-49-2,2-1,-1 2,-1-1,0-1,1 1,-1-1,0-1,0 0,0 0,0 0,0-1,4-2,5-7</inkml:trace>
  <inkml:trace contextRef="#ctx0" brushRef="#br0" timeOffset="8792.07">2002 1633,'10'-1,"-9"1,0 0,0 0,-1 0,1 0,0 0,0-1,0 2,-1-1,1 0,0 0,0 0,-1 0,1 0,0 1,0-1,-1 0,1 0,0 1,-1-1,1 1,0-1,-1 1,1-1,-1 1,1-1,-1 1,1-1,-1 1,1 0,-1-1,1 1,-1 0,0-1,1 1,-1 0,0 0,6 10,0 1,-1-1,-1 1,0 0,-1 1,0-1,1 13,3 91,-4-42,1-53,1-5</inkml:trace>
  <inkml:trace contextRef="#ctx0" brushRef="#br0" timeOffset="9164.65">2181 1531,'3'41,"1"-1,2 1,10 33,8 64,-14-87,-5-29</inkml:trace>
  <inkml:trace contextRef="#ctx0" brushRef="#br0" timeOffset="9520.73">1976 1633,'4'0,"6"0,6 0,4 0,4 0,1 0,1 0,1-4,0-2,-1 1,1 1,-1-4,0 0,-5 1</inkml:trace>
  <inkml:trace contextRef="#ctx0" brushRef="#br0" timeOffset="9925.21">2233 1248,'6'3,"1"0,-1 0,0 0,0 1,0-1,-1 1,1 1,-1-1,0 1,0 0,2 3,-2-3,11 12,0 1,-2 0,0 1,-1 1,-1 0,0 0,-2 2,-1-1,0 1,-2 0,0 1,-1 0,-2 0,0 6,0 5,-2-1,-1 1,-2-1,-2 1,0-1,-3 0,0 0,-2 0,-9 21,6-24,-1 0,-1-1,-1-1,-15 22,24-41,-1-1,0 0,0 0,-1-1,0 0,0 0,-1 0,0-1,0 0,0-1,-1 0,0 0,0 0,0-1,0-1,-1 0,-3 1,9-3,0-1,-1 1,1-1,0 0,0 0,-1-1,1 1,-3-2,-9-3</inkml:trace>
  <inkml:trace contextRef="#ctx0" brushRef="#br0" timeOffset="10724.14">2669 1660,'4'0,"6"0,6 0,4 0,3 0,3 0,0 0,1 0,0 0,-1 0,1 0,-1 0,0 0,-5 0</inkml:trace>
  <inkml:trace contextRef="#ctx0" brushRef="#br0" timeOffset="11057.73">2720 1788,'4'0,"2"4,4 2,5 0,3-2,5-1,1-1,2-1,0-5,1-1,-1-1,1 1,-6-3,-5 0</inkml:trace>
  <inkml:trace contextRef="#ctx0" brushRef="#br0" timeOffset="11509.66">3669 1147,'-1'-2,"-1"1,1-1,-1 1,1 0,-1-1,1 1,-1 0,0 0,1 0,-1 0,0 1,0-1,0 0,0 1,0-1,0 1,0 0,1-1,-1 1,0 0,0 0,0 1,-2-1,1 1,0 0,-1 1,1-1,0 1,0 0,0-1,1 1,-1 1,0-1,1 0,-1 1,1-1,0 1,-7 8,0 1,2 0,-1 1,1 0,1 0,0 1,1 2,0 0,1 0,0 0,1 1,1 0,1 11,3 106,2-50,-2-29,9 42,-4-43,-1 42,-6-80,-1 0,-1-1,0 1,-1-1,-1 1,0-1,-5 12,8-24,-1 1,1 0,-1 0,1-1,-1 1,0-1,-1 0,1 1,0-1,-1 0,0 0,0-1,0 1,0-1,0 1,0-1,-1 0,1 0,-1 0,0-1,1 1,-1-1,0 0,0 0,0 0,0 0,0-1,0 0,0 0,0 0,0 0,0 0,0-1,0 0,-1-1,1 1,0-1,0 0,0 0,0 0,1 0,-1-1,0 1,-1-3,-12-11</inkml:trace>
  <inkml:trace contextRef="#ctx0" brushRef="#br0" timeOffset="11850.91">3310 1608,'4'0,"7"0,4 0,5 0,4 0,1 0,1 0,1 0,0 0,0 0,-1 0,0 0,0 0,0 0,-5-4,-6-2</inkml:trace>
  <inkml:trace contextRef="#ctx0" brushRef="#br0" timeOffset="12229.61">3849 1480,'0'-1,"0"1,0-1,0 0,0 0,0 1,0-1,-1 0,1 1,0-1,-1 0,1 0,0 1,-1-1,1 1,-1-1,1 0,-1 1,1-1,-1 1,1-1,-1 1,0-1,1 1,-1 0,0-1,1 1,-1 0,0-1,1 1,-1 0,0 0,0 0,1 0,-1-1,0 1,0 0,1 0,-1 1,0-1,0 0,1 0,-1 0,0 0,0 1,1-1,-1 0,0 1,1-1,-1 0,0 1,-34 19,26-11,1 1,0 1,0 0,2 0,-1 0,1 1,1-1,0 2,-3 11,-4 21,1 0,2 8,2-15,6-29,0 1,0-1,1 1,1-1,-1 1,1 0,1-1,0 0,0 1,1-1,0 0,1 0,0 0,0-1,6 9,-7-12,0 0,1 0,0 0,0-1,1 1,-1-1,1 0,0 0,0 0,0-1,0 0,1 0,-1 0,1-1,0 0,0 0,0 0,0-1,0 0,0 0,0 0,1-1,-1 0,0 0,1-1,16-2</inkml:trace>
  <inkml:trace contextRef="#ctx0" brushRef="#br0" timeOffset="12635.68">3901 1685,'9'-1,"1"1,-1 1,0 0,1 0,-1 1,0 0,9 3,-15-3,0-1,0 1,0-1,-1 1,1 0,0 0,-1 1,0-1,1 0,-1 1,0-1,0 1,0 0,-1 0,1 0,-1 0,0 0,1 0,-1 0,-1 0,1 0,0 1,-1-1,1 1,0 8,0-1,-1 0,-1 1,1-1,-2 0,0 5,1-11,0 0,-1 0,1 1,-1-1,0 0,0 0,-1 0,1-1,-1 1,0-1,0 1,-1-1,1 0,-2 0,5-3,0-1,0 0,0 0,0 0,-1 0,1 0,0 1,0-1,0 0,0 0,-1 0,1 0,0 0,0 0,0 0,-1 0,1 0,0 0,0 1,0-1,-1 0,1 0,0 0,0-1,-1 1,1 0,0 0,0 0,0 0,-1 0,1 0,0 0,0 0,0 0,-1 0,1 0,0-1,0 1,0 0,0 0,0 0,-1 0,1-1,0 1,-3-13,4-14,5 7,2 0,0 0,1 1,0 0,2 0,0 1,4-2,29-51,-37 52,-13 19,-18 28,19-18,1 0,1 0,-1 1,1-1,1 1,0 0,1 0,0 0,0 0,1 0,1 0,0 0,2 9,-2-16,-1-1,1 1,0 0,0-1,1 1,-1-1,1 1,0-1,0 1,0-1,0 0,0 0,1 0,-1 0,1-1,0 1,0-1,0 1,0-1,0 0,0 0,1-1,-1 1,1-1,-1 1,1-1,0 0,0 0,-1-1,1 1,0-1,0 0,0 0,-1 0,1 0,0-1,0 0,-1 0,1 0,1 0,13-5</inkml:trace>
  <inkml:trace contextRef="#ctx0" brushRef="#br0" timeOffset="12978.97">4183 1377,'19'20,"0"0,-2 1,0 1,-1 0,5 12,-13-20,-1 1,-1-1,-1 1,0 0,-1 0,0 1,-1-1,-1 1,-1 0,0 2,-1 5,-1 0,-1 0,0 0,-2-1,-1 1,-1-1,-1 0,-3 4,4-9,-2-2,1 1,-2-1,0 0,-1-1,-1 0,0-1,0 0,-1 0,-1-1,-4 1,14-10,0 0,0-1,0 0,0 1,-1-1,1-1,-1 1,1 0,-1-1,0 0,0 0,0 0,1 0,-1-1,0 1,0-1,0 0,0 0,0 0,0-1,0 0,0 1,0-1,0-1,-13-7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03:45:03.6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76 397,'0'0,"0"-1,1 1,-1 0,0 0,0 0,0-1,0 1,0 0,0 0,0-1,0 1,0 0,0-1,0 1,0 0,0 0,0-1,0 1,0 0,0 0,0-1,0 1,0 0,0 0,-1-1,1 1,0 0,0 0,0 0,0-1,0 1,-1 0,1 0,0 0,0-1,0 1,-1 0,1 0,0 0,0 0,-1 0,1 0,0 0,0-1,-1 1,1 0,0 0,0 0,-1 0,1 0,0 0,-1 0,1 0,0 0,0 0,-1 1,1-1,0 0,0 0,-1 0,1 0,0 0,0 0,0 0,-1 1,-10 15,0 44,2 0,3 1,2 19,1-25,-7 4,-1 9,10-64,1 0,0 0,0 1,0-1,1 0,0 0,0 1,0-1,0 0,0 0,1 0,0 0,1 1,-3-5,0 1,0 0,1-1,-1 1,0-1,1 1,-1-1,0 1,1-1,-1 1,1-1,-1 1,1-1,-1 1,1-1,-1 0,1 1,-1-1,1 0,0 0,-1 1,1-1,0 0,-1 0,1 0,-1 0,1 0,0 0,-1 0,1 0,0 0,-1 0,14-17,3-37,-16 49,5-30,-1-1,-2 1,-1-1,-2 1,-2-5,0-7,3 0,4-27,-3 59,1 0,0 1,1-1,0 1,1 0,1 0,1 0,0 1,0 0,2-1,-6 10,0 0,1 0,-1 1,1-1,0 1,0 0,0 0,1 0,-1 1,1-1,0 1,-1 0,1 0,0 1,0 0,0-1,0 2,0-1,0 0,1 1,-1 0,2 1,-4-1,0 0,0 1,0-1,0 1,0 0,0 0,-1 0,1 0,0 1,-1-1,1 1,-1-1,0 1,1 0,-1 0,0 0,0 0,0 0,0 1,-1-1,1 1,-1-1,1 1,-1-1,0 1,0 0,0 0,0 0,0-1,-1 1,1 0,-1 0,0 0,0 0,0 0,0 0,-1 0,0 2,0 4,-1-1,-1 0,0 1,0-1,0 0,-1-1,0 1,-1-1,1 0,-2 0,1 0,-1 0,0-1,0 0,-2 1,3-2,0-1,0 0,0 0,-1-1,1 1,-1-1,0 0,0-1,0 1,0-1,-1 0,1-1,-1 1,1-2,-1 1,1 0,-1-1,1 0,-1-1,-2 0,-6-4</inkml:trace>
  <inkml:trace contextRef="#ctx0" brushRef="#br0" timeOffset="1326.1">333 448,'1'2,"-1"-1,1 0,-1 0,1 0,0 1,0-1,0 0,-1 0,1 0,0 0,0 0,1 0,-1-1,0 1,0 0,0 0,0-1,1 1,-1-1,0 1,1-1,-1 0,0 1,1-1,-1 0,0 0,1 0,-1 0,41 3,-37-4,-1 0,0 0,1-1,-1 1,0-1,0 0,0-1,0 1,0-1,-1 0,1 1,-1-2,1 1,-1 0,1-3,-2 5,-1-1,0 0,0 1,1-1,-1 0,-1 0,1 0,0 0,0 1,-1-1,1 0,-1 0,1 0,-1 0,0-2,0 3,-1 0,1 0,0 0,-1-1,1 1,-1 0,1 0,-1 0,1 0,-1 0,0 0,0 0,0 0,1 0,-1 0,0 1,0-1,0 0,0 1,0-1,0 0,-1 1,1-1,0 1,0 0,0-1,-1 1,0 0,0-1,0 1,0 0,0-1,0 1,0 0,0 1,0-1,-1 0,1 0,0 1,0 0,0-1,0 1,1 0,-1 0,0 0,0 0,0 0,1 0,-1 1,0-1,1 0,-1 1,1-1,0 1,-1 0,1 0,0-1,0 1,0 0,0 0,1 0,-1 0,0 0,1 1,-4 8,0-1,1 1,1 0,0 0,0 0,1 3,1-9,-1 0,1 0,1 0,-1 0,1 0,0-1,0 1,0 0,1-1,-1 1,1 0,0-1,1 0,-1 0,1 1,0-1,0-1,2 3,-3-4,0 0,1-1,-1 1,1-1,-1 1,1-1,-1 0,1 0,0 0,0-1,-1 1,1-1,0 1,0-1,0 0,-1 0,1 0,0-1,0 1,0-1,-1 1,1-1,0 0,-1 0,1 0,0 0,-1-1,1 1,-1-1,0 1,0-1,2-1,6-5,0-1,0 0,-1 0,0-1,-1 0,0-1,0 0,-1 0,-1 0,0-1,0 0,-1-1,-1 1,0-1,-1 0,0 1,-1-2,-4 36,1 0,1 1,2 19,-1-34,0 1,1 0,-1-1,2 0,-1 1,1-1,0 0,1 0,0-1,0 1,1-1,4 6,-8-12,-1 0,0-1,1 1,-1 0,1-1,-1 1,1-1,-1 1,1-1,-1 1,1-1,-1 1,1-1,0 1,-1-1,1 0,0 0,-1 1,1-1,0 0,0 0,-1 0,1 1,0-1,0 0,-1 0,1 0,0 0,0 0,-1-1,1 1,0 0,0-1,0 0,0 0,-1-1,1 1,0 0,-1 0,1-1,-1 1,1 0,-1-1,0 1,1 0,-1-1,0 1,0-2,-3-53,-30-79,33 133,-1 1,1-1,-1 1,1-1,0 0,0 1,0-1,0 1,0-1,0 0,0 1,0-1,0 0,1 1,-1-1,1 1,-1-1,1 1,0-1,-1 1,1-1,0 1,0 0,0-1,0 1,0 0,1 0,-1 0,0-1,0 2,1-1,-1 0,1 0,-1 0,1 1,-1-1,1 0,-1 1,1-1,-1 1,1 0,0 0,-1 0,1 0,0 0,-1 0,1 0,-1 0,1 0,1 1,3 0,-1 0,1 1,-1-1,1 1,-1 0,0 1,0-1,0 1,0 0,0 0,-1 1,1-1,-1 1,3 3,24 47,-27-45,1 0,0 0,0 0,1 0,2 1,-5-7,-1 0,1-1,0 1,0-1,1 0,-1 1,0-1,1-1,-1 1,1-1,-1 1,1-1,0 0,0 0,0-1,1 1,1 0,-1 0,1-1,0 0,0 0,0 0,0-1,-1 1,1-1,0-1,0 1,-1-1,1 0,-1-1,0 1,1-1,-1 0,4-3,-4 1,-1 0,1 0,-1 0,0-1,0 1,0-1,-1 0,0 0,0 0,-1-1,0 1,0-1,0 1,-1-1,0 0,-1 60,0-51,-1 0,1 0,1 1,-1-1,0 0,0 1,1-1,-1 0,1 0,0 1,0-1,0 0,0 0,0 0,0 0,0 0,1 0,-1-1,1 1,-1 0,1-1,0 1,0-1,-1 1,3 0,-3-3,0 1,1 0,-1 0,0 0,1 0,-1-1,0 1,1-1,-1 1,0-1,1 1,-1-1,0 0,0 0,0 0,0 1,0-1,0 0,0 0,0 0,0-1,10-12</inkml:trace>
  <inkml:trace contextRef="#ctx0" brushRef="#br0" timeOffset="1667.53">1077 218,'0'-5,"0"4,0 5,0 7,4 2,2 3,-1-6,0-9,-2-9,-1-7,-6-2,-1-2,0 7,0 10,2 4</inkml:trace>
  <inkml:trace contextRef="#ctx0" brushRef="#br0" timeOffset="2526.8">1282 320,'48'-4,"-53"10,0 2,0-1,1 1,0-1,0 1,1 0,0 0,1 1,-1-1,1 1,1-1,0 1,0-1,1 8,0-13,0 0,0 0,1 0,-1 0,1-1,-1 1,1 0,0 0,0-1,1 1,-1-1,0 1,1-1,0 1,-1-1,1 0,0 0,0 0,1 1,0-2,0 1,0-1,0 1,1-1,-1 0,0-1,1 1,-1 0,1-1,-1 0,1 0,-1 0,1 0,-1 0,0-1,1 1,-1-1,1 0,-1 0,0-1,5 0,-1-1,-1-1,1 1,0-1,-1 0,0-1,0 0,0 0,0 0,-1 0,0-1,0 0,-1 0,4-6,-6 10,-1 0,1-1,-1 1,0 0,0-1,0 1,0-1,0 1,-1-1,1 1,-1-1,0 1,1-1,-1 1,0-1,0 0,-1 1,1-1,-1 1,1-1,-1 1,0-1,0 1,0-1,0 1,0 0,0-1,-1 1,1 0,-1 0,0 0,1 0,-1 0,0 1,0-1,0 0,-1 1,1 0,0-1,0 1,-1 0,1 0,-1 0,1 0,-19-5,-2-1,36 9,42 9,48 8,-92-17,-1-2,1 1,0-2,0 1,-1-1,1-1,-1 0,5-2,-13 4,0-1,1 0,-1 0,0 1,0-1,0-1,0 1,-1 0,1 0,0-1,0 1,-1-1,0 2,-1-1,0 1,1-1,-1 1,0-1,0 1,1-1,-1 1,0-1,0 1,0-1,0 1,0-1,0 1,0-1,0 1,0-1,0 0,0 1,0-1,0 1,0-1,0 1,0-1,-1 1,1-1,0 1,0-1,-1 1,0-2,-1 0,0 1,0-1,0 1,0 0,0 0,0-1,0 1,0 0,-1 1,1-1,0 0,-1 1,1-1,0 1,-1 0,1 0,-1 0,0 0,-5 1,1 0,-1 1,1-1,-1 2,1-1,0 1,0 0,0 1,0 0,0 0,1 0,-2 2,4-3,0 0,1 0,0 0,0 0,0 1,0-1,1 1,-1 0,1 0,-1 2,2-4,0 0,1 0,-1 0,1 0,-1 0,1 0,0 0,0 0,0 0,0 0,0 0,1 0,-1 0,0 0,1 0,-1 0,1 0,0 0,0 0,0 0,1 1,0 0,1 0,0 0,0 0,1 0,-1 0,1-1,-1 0,1 0,0 0,-1 0,1 0,0-1,0 0,1 0,-1 0,0 0,0 0,0-1,0 0,1 0,-1 0,3-1,3 1,1-1,0-1,0 0,-1 0,0-1,1 0,-1-1,4-2,-4 0,0 0,-1-1,0-1,0 1,-1-1,1-1,-2 1,1-2,-1 1,-1-1,0 0,0 0,-1 0,0-1,2-8,2-7,-1 1,-2-1,-1 0,-1-1,0 1,-2-12,-6-13,4 50,0-1,-1 0,1 0,0 0,-1 1,0-1,1 0,-1 1,0-1,0 0,1 1,-1-1,-1 1,1-1,0 1,0 0,0-1,-1 1,1 0,-1 0,1 0,-1 0,1 0,-1 0,0 0,1 1,-1 1,1-1,0 0,0 1,0-1,0 1,0-1,0 1,1 0,-1-1,0 1,0 0,0 0,0-1,1 1,-1 0,0 0,1 0,-1 0,1 0,-1 0,1 0,0 0,-1 0,1 1,-12 31,11-29,-4 16,1 0,0 0,2 0,0 1,2-1,1 17,4 27,9 32,-6-46,-8-44,1 0,0 0,0 0,1 0,-1-1,1 1,0 0,1-1,0 1,0-1,0 0,0 0,1 0,3 3,7 3</inkml:trace>
  <inkml:trace contextRef="#ctx0" brushRef="#br0" timeOffset="2869.6">2078 218,'0'4,"0"6,0 6,0 4,4-1,2-8,-1-11,-1-9,-5-4,-7 2,-2 1</inkml:trace>
  <inkml:trace contextRef="#ctx0" brushRef="#br0" timeOffset="3199.57">2129 397,'0'4,"4"2,2 4,-5 0,-2 3,-2 4,1 3,0 2,5-2,6-4,6-6,5-8,-1-9,-8-3,-11-1,-9 3,-8 2,0 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03:45:07.5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70 74,'-4'-3,"13"-3,15-5,46 2,-66 9,0 0,0 0,0 0,0 0,0 1,0-1,0 1,0 0,0 1,0-1,0 1,-1-1,1 1,-1 0,3 2,-5-3,0 0,-1 0,1 0,-1 0,1 0,-1 1,1-1,-1 0,0 0,0 0,1 0,-1 1,0-1,0 0,0 0,0 1,0-1,-1 0,1 0,0 0,0 0,-1 1,1-1,-1 0,1 0,-1 0,0 0,1 0,-1 0,0 0,0 0,1 0,-1 0,0-1,0 1,0 0,0 0,0-1,-46 37,39-32,-30 21,22-16,0 0,1 1,0 1,1 1,0 0,1 0,-6 9,18-21,1 0,-1 0,0 0,0 0,0 0,1 0,-1 0,1 0,-1 1,1-1,-1 0,1 0,-1 1,1-1,0 0,0 1,0-1,0 0,0 1,0-1,0 0,0 1,1-1,-1 0,0 0,1 1,-1-1,1 0,-1 0,1 0,0 1,1 0,1 0,-1-1,1 1,-1 0,1-1,-1 0,1 0,0 0,0 0,0 0,-1 0,1-1,0 0,0 1,12 0,0 0,0-1,-1 0,1-1,9-3,-8 0,0-1,-1 0,0-1,0-1,0 0,-1-1,2-3,1 1</inkml:trace>
  <inkml:trace contextRef="#ctx0" brushRef="#br0" timeOffset="338.89">403 151,'0'-4,"5"-2,1-4,-1-5,0 5,2 8,1 9,-1 8,-3 5,0 4,-3 2,0 1,4 1,0-1,1 0,2-5,1-6</inkml:trace>
  <inkml:trace contextRef="#ctx0" brushRef="#br0" timeOffset="682.03">584 100,'0'-5,"0"4,0 6,0 6,0 6,4 4,2 3,-1 2,-1 1,4 0,-1 0,0-1,-2 1,2-6,1-1,-2-4</inkml:trace>
  <inkml:trace contextRef="#ctx0" brushRef="#br0" timeOffset="1011.1">327 74,'4'0,"6"0,6 0,4 0,8-4,3-2,5 0,5 2,1-4,0 1,4 0,1 2,2-2,1-1,2 2,-9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03:45:25.5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104 36,'0'-15,"0"-6,-1 22,0-1,0 0,0 1,1-1,-1 0,0 1,1-1,-1 1,0-1,1 1,-1 0,0-1,1 1,-1 0,1-1,-1 1,1 0,-1 0,1-1,0 1,-1 0,1 0,0 0,0-1,0 1,-1 0,1 0,-11 23,1 0,1 0,1 1,2 0,0 0,-1 17,-2 41,2 35,1-7,-4 394,11-338,-1-162,0 0,0 0,0 0,1 0,0 0,0 0,0-1,0 1,1 0,0-1,0 1,0-1,0 0,1 1,2 2,-1-4,-1 0,1 0,-1 0,1-1,0 0,0 0,0 0,0 0,0 0,1-1,-1 0,0 0,1 0,-1 0,1-1,-1 0,3 0,160-2,-52-1,-68 1,-1-2,6-3,-1 0,34 1,124 7,86-2,-181-11,-53 4,27 2,87-7,-93 5,25 3,-29 1,21-5,-21 2,22 2,2 4,93-13,-114 6,31 4,-37 2,58-10,-30 2,1 5,92 8,-40-1,-54 2,10 5,-14 0,26-5,962-5,-1067 3,0-1,0 2,16 5,-14-4,-1 0,0-1,6-1,73 11,-77-9,0 0,0-2,0 0,21-2,-40 0,1 0,-1-1,0 0,0 1,0-1,0 0,0-1,0 1,0 0,0-1,-1 0,1 1,0-1,-1 0,1 0,-1-1,0 1,0 0,0-1,0 1,0-1,-1 0,1 0,-1 0,1-1,2-8,0-1,0 1,-2-1,0 0,1-10,3-17,2-20,-2-1,-3 1,-3-1,-2-2,0-29,-2-21,-9-21,3 17,-15-55,25 169,0 1,-1 0,1 0,-1 0,1 0,-1 0,0 0,0 0,0 0,0 0,0 0,0 0,-1 0,1 1,0 0,0 1,1-1,-1 1,0-1,0 1,0 0,0-1,1 1,-1 0,0 0,0-1,0 1,0 0,0 0,0 0,0 0,0 0,0 0,1 0,-1 0,0 1,-6 1,1 1,-1 0,1 0,0 1,0-1,0 1,-3 3,3-2,0-1,0 1,-1-2,1 1,-1-1,-3 1,-16 1,1-1,-24 1,-27 3,3 0,-1-3,0-3,-35-6,-17 2,48 1,-30 0,0 5,-48 10,88-7,-31-2,35-3,-48 9,-12 1,78-10,0 3,-4 2,8-1,0-2,0-2,-24-2,20-1,0 3,-37 5,28 0,1-3,-7-3,-45 4,19 7,57-6,-1-2,-24 0,-955-4,455-1,526-1,-1-1,-27-6,27 4,0 1,-25-1,-104 8,50 0,-59-8,82-7,54 6,-1 2,-21 0,-100 5,132-1</inkml:trace>
  <inkml:trace contextRef="#ctx0" brushRef="#br0" timeOffset="1506.14">5646 806,'0'0,"0"0,1 0,-1 0,1 0,-1 0,0 0,1 0,-1 0,0-1,1 1,-1 0,1 0,-1 0,0 0,1-1,-1 1,0 0,0 0,1 0,-1-1,0 1,1 0,-1-1,0 1,0 0,0 0,1-1,-1 1,0 0,0-1,0 1,0-1,1 1,-6 14,4-8,-5 59,5-63,1 1,0 0,0 0,0 0,0 0,1-1,-1 1,1 0,-1 0,1-1,0 1,0 0,0-1,1 1,-1-1,0 0,1 1,0-1,1 1,-2-2,0-1,0 1,1-1,-1 0,0 0,1 1,-1-1,0 0,1 0,-1 0,0-1,1 1,-1 0,0 0,0-1,1 1,-1-1,0 1,0-1,0 1,1-1,-1 0,0 1,0-1,28-22,-25 19,23-22,-2-2,-1-1,-1 0,-2-2,-1 0,-1-2,-2 0,-1-1,7-25,-16 40,-11 21,-17 31,12-16,5-13,1 0,0 1,1 0,-1-1,1 1,0 0,0 0,0 0,1 0,-1 1,2-1,-1 0,0 1,1-1,0 0,0 1,1-1,-1 0,1 1,0-1,1 0,-1 0,1 0,0 0,0 0,1 0,2 3,12 30,-14-29,1 1,1-1,-1 0,1 0,1 0,0-1,0 1,-5-8,0 0,0 0,0 0,1 0,-1 0,0 0,1-1,-1 1,0 0,1-1,-1 1,1-1,-1 1,1-1,-1 0,1 1,-1-1,1 0,0 0,0-1,1 1,-1-1,1 0,-1 0,0 0,1 0,-1 0,0 0,0-1,0 1,0-1,0 0,0 1,0-1,1-1,40-45,-3-2,-1-1,4-12,95-165,-127 209,21-35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03:45:52.0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419 73,'-37'0,"0"2,-20 3,43-2,0 0,0 0,1 1,-1 1,1 1,0 0,0 0,0 2,-23 12,21-12,0 0,1 2,0-1,-10 11,19-16,1 0,0 1,1-1,-1 1,1 0,0 0,0 1,0-1,1 0,0 1,0 0,1-1,-1 1,1 0,0 0,1 0,-5 76,5 1,3 13,1 50,-6-79,0-44,0 1,2-1,1 1,1-1,1 0,3 12,-3-29,0 0,0-1,0 1,1-1,0 0,0 1,0-2,0 1,1 0,0-1,0 0,0 0,1 0,-1-1,1 0,0 0,5 2,18 6,-1 0,1-2,8 0,-26-6,45 10,1-3,1-2,45 0,23-6,25-7,-134 3,1 0,-1-1,0-1,0 0,0-1,-1-1,0-1,0 0,0-1,-1-1,0 0,-1-1,0-1,0 0,-1-1,-1 0,0-1,-1 0,3-6,0 0,-1-1,-2 0,0 0,0-2,-2 1,-1-1,-1 0,-1-1,0 0,-2 0,-1 0,-1 0,0 0,-2-7,0-53,1 48,-2 0,0 0,-3 0,-1-2,3 29,-1-1,0 1,0 0,-1 0,0 0,0 1,0 0,-1-1,-1 1,-2-2,-11-12,-1 1,-14-10,-5-5,28 26,0 1,-1 0,0 0,0 1,0 1,-1 0,0 1,0 0,0 1,-1 0,-10-1,-28-3,1 3,-32 1,33 1,8 1,29 3,-1-1,1-1,-1 0,1-1,-1-1,1 0,0 0,0-1,0-1,-9-5,-6-7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6:48:16.98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1 654 5481,'20'-36'1277,"3"1"0,1 1 0,1 1 0,26-25-1277,-16 22 298,1 2 0,2 2-1,0 2 1,3 1 0,0 2 0,23-10-298,-25 18 61,1 2 0,1 2 0,1 2 0,0 1 0,0 2 0,21 0-61,79-8 148,45 5-148,-38 3-4,262-5-53,-395 16 264,0 0 0,-1 2 0,0 0 1,0 1-1,8 3-207,34 7-2750,-18-10-6264,-39-4 7633</inkml:trace>
  <inkml:trace contextRef="#ctx0" brushRef="#br0" timeOffset="554.7">1705 10 6669,'4'0'486,"-1"1"0,1-1 0,-1 1 0,0 0 0,1 0 0,-1 0 0,0 1 0,0-1 1,3 3-487,54 38 328,-22-15-5,-34-24-333,1 0-1,-1 0 0,0 1 1,0 0-1,0 0 1,-1 0-1,1 0 1,-1 0-1,0 0 1,0 1-1,0 0 1,-1 0-1,0-1 1,0 1-1,0 1 1,0-1-1,-1 0 1,0 0-1,0 1 0,0-1 1,-1 0-1,0 1 1,0-1-1,0 6 11,-1-9-67,0-1-1,0 1 0,1-1 1,-1 1-1,0-1 1,0 1-1,0-1 0,-1 0 1,1 1-1,0-1 0,0 0 1,-1 0-1,1 0 0,-1 0 1,1 0-1,-1 0 1,1 0-1,-1-1 0,0 1 1,1 0-1,-1-1 0,-1 1 68,-47 14-4182,41-12 2264,-4 1 140,1 0 266</inkml:trace>
  <inkml:trace contextRef="#ctx0" brushRef="#br0" timeOffset="555.7">2203 302 5613,'-11'4'400,"11"-2"3961,9-5-4040,1 0-1,-1-1 1,1 0 0,-1 0-1,0-1 1,0 0-1,-1-1 1,0 1-1,5-6-320,16-9 358,-3 4-343,-1-2 1,0 0 0,-2-2 0,0-1 0,-1-1 0,-2 0 0,0-2-1,-1 0 1,5-11-16,-11 17-372,-13 32-587,-2 14 539,2 198-200,-1-222 624,0 0 0,-1 1-1,1-1 1,-1 0 0,0 0-1,0 1 1,0-2 0,0 1-1,-1 0 1,1 0 0,-1-1-1,0 1 1,0-1 0,-1 0-1,1 0 1,-1 0 0,1 0-1,-1-1 1,0 0 0,0 1-1,0-1-3,0 0 4,1-1-1,-1 1 1,0 0-1,0-1 0,0 0 1,0 0-1,0 0 1,0 0-1,0-1 0,0 1 1,-1-1-4,3 0-29,0-1 0,0 1 0,0 0 0,0-1 0,0 1 0,0-1 0,0 1 0,1-1 0,-1 0 0,0 0 0,0 0 0,1 0 0,-1 0-1,0 0 1,1 0 0,-1-1 0,1 1 0,0-1 0,-1 1 0,1-1 0,0 1 0,0-1 29,-5-7-334,5 7-150,0 1 1,0-1 0,0 0 0,0 0-1,0 0 1,0 0 0,0 0-1,1 0 1,-1 0 0,1 0-1,-1-1 1,1 1 0,0 0 0,0 0-1,0 0 1,0-2 483,0-6-1585</inkml:trace>
  <inkml:trace contextRef="#ctx0" brushRef="#br0" timeOffset="556.7">2714 308 7253,'0'-25'2055,"0"13"3157,-8 157-4750,-4-48-3652,10-37-5278,2-48 6488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6:48:25.1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2228 493 5721,'0'0'108,"0"0"60,0 0 102,0 0 18,0 0 6,0 0-14,0 0-11,0 0 17,0 0-66,0 0-62,0 0-55,0 0-31,0 0-1,0 0 58,0 0 15,0 0-24,0 0-24,0 0 41,0 0-14,0 0-38,0 0 82,0 0-70,0 0-81,0 0 24,0 0-42,0 0-28,-36-33-1,33 31 74,0-1 1,0 1-1,0-1 1,0 0-1,0 0 1,1 0 0,-1 0-1,1 0 1,0 0-1,0-1 1,-2-3-44,-11-14 86,-12-6-89,-2 2 0,-1 1 0,-24-15 3,14 17-33,-22-17 389,39 24-369,0 2 0,-1 1 0,0 1 0,-1 2 0,0 0 0,-22-5 13,30 9 46,-11-3-52,0 2 0,-1 0-1,1 2 1,-1 1 0,0 2-1,-10 0 7,35 1-19,-1-1 0,1 0 0,-1-1 0,1 1-1,0-1 1,-1 0 0,1 0 0,-1-1 19,1 1 18,0 0 0,0 0 0,-1 0 0,1 0 0,0 1-1,-1 0 1,1 0 0,-2 0-18,-93-13 44,97 14-41,-1 1 0,0-1 0,1 0 0,-1 0 0,0-1 0,1 1 0,-1 0 1,1-1-1,-1 0 0,0 1 0,1-1 0,0 0 0,-1-1 0,1 1 0,0 0 1,-3-2-4,-33-8 78,-10 3-84,32 1 3,1 1 0,-1 1 0,0 0 0,0 2 0,-1-1 0,1 2 0,-1 0 0,-5 1 3,-429 1 42,420 13 18,2-1-18,-20 20-100,-61 8 28,90-29 28,0 0 0,0 2 0,-17 14 2,-11 7-15,34-26 27,0 2 1,1 0-1,0 0 1,0 1-1,1 0 1,1 2-1,-6 6-12,7-4 12,1 1 0,0 0 0,1 0 0,1 1 0,0 0 0,2 0 0,-2 8-12,6-22 4,-4 13-47,-3 6 117,2-1 0,0 1 0,2 0 0,0 1 0,2-1 0,0 13-74,2 90 236,1-120-225,0-1 1,1 0-1,0 0 0,0 0 1,0 0-1,1-1 0,-1 1 1,2 1-12,14 24-50,-14-20 63,0-1 0,1 1 0,0 0 0,1-1 0,-1 0 0,2 0 0,-1-1 0,1 0 0,0 0 0,1 0 0,-1-1 0,1 0 0,1-1 0,4 3-13,6 1-12,0 0-1,0-2 1,1 0-1,-1-1 1,2-2 0,8 2 12,-6 0-14,0 0 1,21 10 13,39 11 202,63 14-187,-96-25 377,1-2 1,48 7-393,43 4 279,-63-10-249,39 1-30,-17-11 0,8-5 0,-53 0-5,-45-1 20,-1-1 0,1 0-1,-1-1 1,0 0 0,6-2-15,18-6-74,36-4-9,-44 11 102,-1-2 0,0 0 0,0-2 0,0-1-1,2-2-18,19-9-83,47-14 83,19-6 529,-96 33-425,1-1 0,-1 0 0,0-1 0,-1-1-1,0-1 1,0 0 0,-1 0 0,12-14-104,-24 23-12,19-18 291,-2-2 0,0 1 0,-2-2 0,11-18-279,-23 29 103,-2-1 1,0 0-1,0 0 0,-1 0 1,0-1-1,-1 1 1,-1 0-1,0 0 0,-1-2-103,0-2 62,1 12-64,0 1-1,-1-1 0,1 0 1,-1 1-1,-1-1 1,1 1-1,-1-1 0,1 1 1,-1 0-1,-1 0 0,1 0 1,0 0-1,-1 0 0,-1-1 3,-50-49-18,18 20-3622,6-4-5278,26 29 6888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6:48:32.11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1 190 4032,'7'11'6697,"20"-2"-6328,0-2 0,1-1 0,0-1-1,0-1 1,0-2 0,14 0-369,19 2 445,109 4 108,1-8 0,40-11-553,125 0 864,-266 11-798,245 1 278,64 19-344,-252-18-543,-93-3-3056,-47-12 511,-32-3-1954,26 10 3279</inkml:trace>
  <inkml:trace contextRef="#ctx0" brushRef="#br0" timeOffset="920.66">226 143 4432,'0'0'214,"0"0"94,0 0-8,0 0 35,0 0 8,0 0-47,0 0 56,0 0 34,0 0-93,0 0-19,0 0-37,0 0-80,0 0 18,0 0-48,0 0 41,3 0 1989,-10 1-2130,1 0 0,-1 1 1,0 0-1,0 0 0,1 1 1,-1 0-1,1 0 1,-6 4-28,-34 14 139,36-19-62,-20 6-236,29-8 194,0 0 1,0 1-1,0-1 1,1 0-1,-1 1 1,0-1-1,0 0 1,0 1-1,1-1 1,-1 1-1,0-1 1,1 1-1,-1 0 1,0-1-1,1 1 1,-1 0-1,1-1 1,-1 1-1,1 0 1,-1 0-1,1-1 1,0 1-1,-1 0 1,1 0-1,0 0-35,0-1 91,0 0-49,0 0-22,0 0-2,0 0-4,0 0 40,0 0-17,0 0-44,0 0 17,0 0-15,0 0 3,0 0 45,0 0-45,0 0 2,0 0-8,0 0 16,0 0 44,0 0-16,0 0-10,0 0 15,0 0-21,0 0 15,0 0 25,0 0-7,0 0 13,0 0 19,16 30 397,-4-16-762,1-2 0,0 0-1,1 0 1,1-1 0,0-1 0,0-1 0,8 4 280,9 3-2755,0-2 1,1-1 0,11 2 2754,-21-7-1598</inkml:trace>
  <inkml:trace contextRef="#ctx0" brushRef="#br0" timeOffset="1964.23">2154 329 5645,'0'2'246,"0"0"0,0 0 0,0-1 1,0 1-1,0 0 0,0 0 1,0 0-1,1 0 0,-1-1 1,1 1-1,0 0 0,-1 0 1,1-1-1,0 1 0,0 0 0,0-1 1,0 1-1,0-1 0,0 1 1,1-1-1,-1 0 0,1 1-246,0-1 135,0-1 0,0 1 0,1 0-1,-1-1 1,1 1 0,-1-1 0,0 0-1,1 0 1,-1 0 0,1 0 0,-1 0 0,1 0-1,-1-1 1,0 1 0,1-1 0,-1 0-1,0 0 1,0 0 0,1 0-135,23-11 188,0-1 1,-2-1 0,1-1-1,-2-1 1,2-3-189,7-7-1,-1-1 0,-1-1 0,-1-2 0,-1-1 1,21-32 0,-47 59-52,1 0 1,0-1 0,-1 0 0,0 0 0,0 1 0,-1-1-1,1 0 1,-1 0 0,0 0 0,0-1 0,-1 1-1,1 0 1,-1-4 51,-31 10-1070,28 2 977,-1 1 0,1 0 0,0 0 0,0 0 1,1 0-1,-1 0 0,1 0 0,0 1 0,0-1 1,0 1-1,0 0 0,1-1 0,0 1 0,0 0 1,0 2 92,-3 78-116,4-68 177,1-9-47,0-1 0,0 1 0,1 0 0,0 0 1,1-1-1,-1 1 0,1-1 0,1 1-14,0-1 88,-1 1 0,0 0 1,-1 0-1,1 0 0,-2 0 0,1 0 1,-1 1-1,0 1-88,-1 0 83,0-8-39,0 1 0,1 0 0,-1 0 0,-1-1 0,1 1 0,0 0 1,-1 0-1,1-1 0,-1 1 0,0-1 0,-1 3-44,1-4 26,-1 1 0,1-1-1,-1 0 1,0 0 0,0 0 0,1 0-1,-1 0 1,0 0 0,0 0 0,0 0-1,0-1 1,0 1 0,0-1 0,0 1-1,-1-1 1,0 0-26,-67 2-699,70-2 450,-1 0-1,0-1 1,1 1 0,-1 0 0,0-1 0,1 1 0,-1-1-1,0 1 1,1-1 0,-1 1 0,1-1 0,-1 1 0,1-1-1,-1 1 1,1-1 0,0 0 0,-1 1 0,1-1 0,0 0-1,-1 1 1,1-1 0,0 0 0,0 1 0,0-1 0,0 0-1,-1 0 1,1 1 0,0-1 0,0 0 0,1 0 0,-1 1-1,0-1 1,0 0 0,0 0 0,0 1 0,1-1 249,-1-1-686,0-5-1014</inkml:trace>
  <inkml:trace contextRef="#ctx0" brushRef="#br0" timeOffset="2334.35">2678 341 7665,'17'0'1934,"-10"0"-1438,0-1-1,0 1 0,0 1 0,1 0 0,-1 0 0,0 0 0,3 2-495,-8-2 23,0 0-1,1 0 0,-1 0 1,0 1-1,0-1 1,0 1-1,0 0 0,0-1 1,0 1-1,-1 0 1,1 0-1,-1 0 0,1 0 1,-1 0-1,0 1 1,1-1-1,-1 0 1,0 1-1,-1-1 0,1 0 1,0 1-1,-1-1 1,1 2-23,-1 0 5,1 0 0,-1-1 0,0 1 0,0 0 0,0 0 0,0 0 0,-1 0 0,1 0 0,-1-1 0,0 1 0,0 0 0,-1-1 0,1 1 0,-1-1 0,0 1 0,0-1 0,0 0 0,0 1 0,0-1 0,-1 0 0,1-1 1,-1 1-1,0 0 0,0-1-5,-11 9 32,0 0 0,0-1 0,-1-1 0,-13 6-32,25-13 17,-64 26 371,109-21 492,225-3-1745,-161-5-1643,-59 9 285,-1-1-4430,-39-7 4983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6:48:36.5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315 15 3352,'0'0'94,"0"1"-1,1-1 0,-1 0 1,1 0-1,-1 0 0,0 0 1,1 0-1,-1 0 0,1 0 1,-1 0-1,0 0 0,1 0 1,-1 0-1,0 0 0,1 0 1,-1 0-1,1 0 0,-1 0 1,0-1-1,1 1 0,-1 0 1,0 0-1,1 0 0,-1-1 1,0 1-1,1 0 0,-1 0 1,0-1-1,0 1 0,1 0 1,-1 0-1,0-1 0,0 1 1,0 0-1,1-1 0,-1 1 1,0-1-1,0 1 0,0 0 1,0-1-1,0 1 0,0 0 1,1-1-1,-1 1 0,0-1 1,0 1-1,0 0 0,0-1 1,-1 1-1,1-1 0,0 1-93,0-1-445,0-1 552,0 2 61,0 0-5,0 0-92,0 0-47,0 0-67,0 0 49,0 0 32,-1-1-20,1 1-1,-1 0 0,0 0 0,0 0 1,0 0-1,0 0 0,0 0 1,0 0-1,0 0 0,0 0 0,1 0 1,-1 1-1,0-1 0,0 0 0,0 1 1,0-1-1,1 1 0,-2-1-17,-83 117 405,48-77-439,-2-2 0,-2-2 0,-21 15 34,58-49 61,3-1-7300,1-1 7224,0 0-947</inkml:trace>
  <inkml:trace contextRef="#ctx0" brushRef="#br0" timeOffset="400.7">554 82 4196,'2'0'5,"18"-2"1017,-13-12 143,-7 14-1131,0 0 0,0 0 0,0 0 0,1 0 1,-1 0-1,0-1 0,0 1 0,0 0 0,0 0 0,0 0 1,0 0-1,0 0 0,0-1 0,0 1 0,0 0 0,0 0 0,0 0 1,0 0-1,0 0 0,0-1 0,-1 1 0,1 0 0,0 0 0,0 0 1,0 0-1,0 0 0,0 0 0,0-1 0,0 1 0,0 0 0,0 0 1,0 0-1,-1 0 0,1 0 0,0 0 0,0 0 0,0 0 0,0 0 1,0 0-1,0-1 0,-1 1 0,1 0 0,0 0 0,0 0 0,0 0 1,0 0-1,0 0 0,-1 0 0,1 0 0,0 0 0,0 0 0,0 0 1,0 0-1,0 0 0,-1 0-34,-10 7 631,-16 15-587,23-18 203,-81 70 131,-276 224-220,345-286-245,0 2 0,1 0 1,1 1-1,-5 7 87,13-19-105,3-3-3762,2 0-47,1 0 3047</inkml:trace>
  <inkml:trace contextRef="#ctx0" brushRef="#br0" timeOffset="823.29">798 102 5028,'0'3'20,"1"1"44,0 0 0,-1 0 0,0 0 0,0 0 0,0-1 0,0 1 0,-1 0 0,1 0 0,-1 0 0,0 0-1,0 0 1,-1-1 0,1 1 0,-1 0 0,0-1 0,1 1 0,-2-1 0,1 0 0,0 0 0,-1 0-1,1 0 1,-1 0 0,0 0 0,0-1 0,0 1 0,0-1-64,-188 147 1686,88-72-1151,5 4 1,-20 26-536,80-76 31,30-25-188,0 0 0,0 1 0,1-1 0,-1 2-1,1-1 1,1 1 0,-6 8 157,12-16-107,0 0 1,-1 0-1,1 0 0,0 1 1,0-1-1,0 0 0,0 0 1,0 0-1,0 1 0,0-1 1,0 0-1,0 0 0,0 0 1,0 0-1,0 1 0,0-1 1,0 0-1,0 0 0,0 0 1,0 1-1,0-1 0,0 0 1,0 0-1,0 0 0,0 0 1,0 1-1,0-1 0,0 0 1,0 0-1,1 0 0,-1 0 0,0 1 1,0-1-1,0 0 0,0 0 1,0 0-1,1 0 0,-1 0 1,0 0-1,0 1 0,0-1 1,0 0-1,1 0 0,-1 0 1,0 0-1,0 0 0,0 0 1,0 0-1,1 0 0,-1 0 1,0 0-1,0 0 0,0 0 1,1 0-1,-1 0 0,0 0 1,0 0-1,0 0 0,0 0 1,1 0-1,-1 0 0,0 0 1,0 0-1,0-1 0,0 1 1,1 0-1,-1 0 107,5-2 60,5-9-927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03:43:24.3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32,'1207'0,"-1177"-2,1 0,24-7,-24 3,0 2,22 1,5 1,-33 0,1 1,-1 1,0 1,1 2,14 3,-23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6:48:39.47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715 9 4652,'1'0'58,"-1"0"-1,1 0 0,-1 0 1,0 0-1,1 0 0,-1-1 1,1 1-1,-1 0 0,0 0 1,1 0-1,-1 0 0,0-1 1,1 1-1,-1 0 0,0 0 1,1 0-1,-1-1 0,0 1 1,1 0-1,-1-1 0,0 1 1,0 0-1,1-1 0,-1 1 1,0 0-1,0-1 0,0 1 1,0-1-1,1 1 0,-1 0 1,0-1-1,0 1 0,0-1-57,-1 12 1720,9 132-1170,2-98-491,-7-38-45,-1 0-1,0 0 1,0 1 0,-1-1 0,0 1-1,0 1-13,-1 134 254,12-98-227,-2 21-61,-9-58 38,1 0 0,-1-1 1,2 1-1,-1-1 0,1 0 1,3 7-5,6 18-24,-10-27 30,-1 1 1,0-1 0,0 0 0,0 0-1,0 1 1,-1-1 0,0 0 0,0 1-1,0-1 1,-1 1 0,1-1 0,-1 0-1,-1 0 1,1 1 0,-2 2-7,1-3-6,1 1 0,0-1 0,1 1 0,-1-1 0,1 1 0,0-1-1,0 1 1,1-1 0,0 5 6,0 8 37,-1 100-23,-10-78-72,11-36 69,-1-1 0,0 0 0,0 1 1,-1-1-1,1 0 0,-1 0 0,1 1 0,-1-1 0,0 0 1,0 0-1,0 0 0,-1 0 0,0 2-11,-1 1 8,0 0 0,1 0 0,0 0 0,0 0-1,1 0 1,0 1 0,0-1 0,0 1 0,0 1-8,-7 37 47,5-32-37,1 1 0,0-1 0,1 1 0,0-1 0,1 1 1,1-1-1,1 4-10,-1 24 5,6 5 153,9 7-338,-16-52 1,0-1-87,0 0-122,0 0-59,0 0-134,0 0-295,0 0-628,0 0-294,0 0 53</inkml:trace>
  <inkml:trace contextRef="#ctx0" brushRef="#br0" timeOffset="529.9">0 242 5973,'12'15'320,"2"-6"-47,-1 0 1,-1 1 0,0 1-1,0 0 1,-1 0 0,0 1 0,-1 1-1,2 3-273,25 38-48,12 25 48,-31-49 62,45 80-221,-17-27-1783,4-3 1942,-31-51-2391,2-2 0,16 16 2391,-19-24-1017</inkml:trace>
  <inkml:trace contextRef="#ctx0" brushRef="#br0" timeOffset="888.52">153 173 4360,'0'0'53,"0"0"-1,0-1 0,0 1 1,0 0-1,0-1 0,0 1 1,0 0-1,0 0 0,0-1 1,0 1-1,0 0 0,0 0 0,1-1 1,-1 1-1,0 0 0,0 0 1,0-1-1,0 1 0,0 0 1,0 0-1,1 0 0,-1-1 1,0 1-1,0 0 0,0 0 1,1 0-1,-1 0 0,0-1 0,0 1 1,1 0-1,-1 0 0,0 0 1,0 0-1,1 0 0,-1 0 1,0 0-1,0 0 0,1 0 1,-1 0-1,0 0 0,0 0 1,1 0-1,-1 0-52,15 6 516,12 13-379,45 56 1153,50 67-1290,-65-72-1985,3-3 1,48 41 1984,-89-98-4341,-19-10 4146</inkml:trace>
  <inkml:trace contextRef="#ctx0" brushRef="#br0" timeOffset="1230.1">351 165 6225,'0'-1'23,"0"1"1,-1 0-1,1-1 1,0 1-1,0 0 1,0-1 0,-1 1-1,1 0 1,0-1-1,0 1 1,0 0-1,0-1 1,0 1 0,0-1-1,0 1 1,0 0-1,0-1 1,0 1-1,0-1 1,0 1 0,0 0-1,0-1 1,0 1-1,0 0 1,0-1 0,1 1-1,-1-1 1,0 1-1,0 0 1,0-1-1,1 1 1,-1 0 0,0 0-1,0-1 1,1 1-1,-1 0 1,0-1-1,1 1 1,-1 0 0,0 0-1,1 0 1,-1-1-1,0 1 1,1 0-1,-1 0 1,0 0 0,1 0-1,-1 0 1,1 0-1,-1 0 1,0 0-1,1 0 1,-1 0 0,1 0-1,-1 0 1,0 0-1,1 0 1,-1 0-1,0 0 1,1 0 0,-1 0-1,1 0 1,-1 1-1,0-1-23,2 0 9,1 1 0,-1 0 0,0 0 0,0 0 0,0 0 0,0 0 0,-1 1 0,1-1 0,0 1 0,0-1 0,-1 1 0,1-1-9,89 107 272,-32-40-139,-40-47-519,0 0 1,1-2-1,1 0 0,0-1 0,6 2 386,-16-18-4937,-11-2 4081</inkml:trace>
  <inkml:trace contextRef="#ctx0" brushRef="#br0" timeOffset="1582">408 107 5841,'-1'0'4,"1"-1"0,-1 1 0,1-1 1,-1 1-1,1-1 0,0 1 0,-1-1 1,1 1-1,0-1 0,-1 1 0,1-1 1,0 1-1,0-1 0,0 1 1,-1-1-1,1 0 0,0 1 0,0-1 1,0 0-1,0 1 0,0-1 0,0 1 1,0-1-1,0 0 0,1 1 1,-1-1-1,0 1 0,0-2-4,15 10 49,23 26 107,-5-4-112,1-2 0,15 8-44,3 0-3170,-42-30 1818,-1-5 133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6:48:48.97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102 175 6925,'-2'0'1083,"11"1"-637,67 8-545,33 14 11,1-5 0,1-5-1,0-5 1,91-5 88,-201-3-33,-1 0 8,-6-1 19,0 1 0,0-1 0,0 0 0,0 0 0,0-1 0,1 0 0,-1 0 1,1 0-1,-1-1 6,-32-9 2,-388-61 76,409 70-95,0-1 0,0 0 0,1-1 0,0-1 0,0-1 0,0 0 0,1-1 0,0-1 0,0 0 0,-5-5 17,20 14-3,-1 0 0,1-1-1,0 1 1,0 0 0,-1-1 0,1 1 0,0 0 0,0 0 0,0-1 0,0 1 0,-1 0 0,1-1-1,0 1 1,0-1 0,0 1 0,0 0 0,0-1 0,0 1 0,0 0 0,0-1 0,0 1 0,0 0-1,0-1 1,0 1 0,0-1 0,0 1 0,0 0 0,1-1 0,-1 1 0,0 0 0,0-1 0,0 1 0,0 0-1,1 0 1,-1-1 0,0 1 0,0 0 0,1-1 0,-1 1 0,0 0 0,0 0 0,1 0 0,-1-1-1,0 1 1,1 0 0,-1 0 0,0 0 0,1 0 0,-1 0 0,0-1 0,1 1 0,-1 0 0,1 0-1,-1 0 1,0 0 0,1 0 0,-1 0 0,0 0 0,1 0 3,22-4-89,50-1-74,60 4 163,-66 2-13,-44 0-24,0 1-1,0 2 0,21 5 38,-22-3 1,1-2 0,0-1 0,22 1-1,-44-4-58,-1 0 42,0 0 46,-44 0-8,-282-17 478,277 18-245,22 0-79,0-1-1,0-1 1,1-1-1,-28-6-175,25 4 141,-6-3-52,22 2-282,41 9-5,549-4-210,-629-19 64,34 14-318,0 2-1,0 0 0,0 2 0,-1 0 1,-1 0 662,8-1-1553,0-8 90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6:48:56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891 250 6917,'49'0'3177,"-48"-2"-3074,-1 1-1,1-1 0,-1 1 0,0-1 1,1 1-1,-1-1 0,0 1 1,0-1-1,0 0 0,0 1 0,0-1 1,0 1-1,0-1 0,0 0 1,-1 1-1,1-1 0,-1 0-102,-18-2-21,1 2-1,-1 0 1,1 1-1,-1 1 1,0 1-1,-8 1 22,-28 0-46,-76-2-1183,130 0 889,1 0-8,0 0 95,0 0 53,32 0-281,298 14 21,255 46 460,-523-54 126,-61-6-48,-1 0-16,0 0-113,-37 0-191,-110-12 199,-425 12 599,571 0-584,1 0-61,34 0 98,68-1-194,1 4 0,-1 4 0,0 5 0,9 6 185,-10 9-68,-61-15 180,0-1-1,40 4-111,-57-12 122,-39-4-110,-22-1 13,-348 2-303,385 0 281,1 0 53,0 1-54,1 0-1,-1-1 1,0 1-1,1-1 0,-1 1 1,0-1-1,1 1 1,-1-1-1,1 1 1,-1-1-1,1 1 1,-1-1-1,1 0 1,-1 1-1,1-1 1,-1 0-1,1 1 1,0-1-1,-1 0 1,1 0-1,-1 1 1,1-1-1,0 0 1,-1 0-1,1 0 0,0 0 1,-1 0-1,1 0 1,0 0-1,-1 0-1,26 0-152,-21 0 113,479 0-80,-482 1 137,-1-1 1,1 0-1,-1 0 0,1 0 0,0 0 1,-1 0-1,1-1 0,-1 1 1,1 0-1,-1-1 0,1 1 0,-1-1 1,1 1-1,-1-1 0,1 0 1,-1 0-1,0 0 0,1 0 1,-1 0-1,0 0 0,0 0 0,0 0 1,0 0-1,0 0 0,0-1 1,0 1-1,0 0 0,0-1 0,0 1 1,-1 0-1,1-1 0,-1 1 1,1-1-1,-1 1 0,0-1-18,-45-6-83,-1-3 115,0 3 1,-1 1-1,0 2 0,0 3 1,-17 2-33,61 0 2,0 0 1,1 0-1,-1 0 1,0 0-1,1 0 1,-1-1-1,0 1 0,1-1 1,-1 0-1,1 1 1,-1-1-1,1 0 1,-1 0-1,1-1 1,0 1-1,0-1 1,-1 1-1,1-1 1,0 1-1,0-1 0,0 0 1,1 0-1,-1 0 1,0 0-1,1-1 1,-1 1-3,2 1-116,0 1-67,0 0 14,0 0 30,15-3-100,13-5 249,1 2 0,-1 0-1,1 2 1,0 1-1,21 1-9,-59 1 37,1 0 0,-1-1 0,1 0-1,0 0 1,-6-3-37,-28-7 110,-101-5 376,0 6 0,-110 6-486,251 5-45,2 0-105,0 0 47,6-1 79,-1 0-1,0 0 1,1 1 0,-1 0-1,0 0 1,1 0 0,-1 1-1,4 0 25,11 0-57,332-1-424,-245 17 134,-107-17 372,-40-2-86,-4-11 214,0 1 0,-1 3 0,-4 1-153,40 7 62,0 0-1,0-1 1,0 0 0,0 0-1,1-1 1,-1 0-1,-1-2-61,55 3-13,-12 4-148,0 0 0,1 3 0,-1 0 1,14 6 160,132 42-56,-116-33-18,-26-9 127,0 2 0,0 2 0,18 11-53,-118-32-77,-65-31 83,121 36 57,0-1 1,0 0-1,1-1 0,-1 0 0,1 0 0,-3-1-63,9 4 0,0 0-1,1 0 1,-1 0 0,0 0-1,0-1 1,0 1-1,0 0 1,0 0 0,0 0-1,0 0 1,0 0-1,0 0 1,0 0 0,0-1-1,0 1 1,0 0 0,0 0-1,0 0 1,0 0-1,0 0 1,0 0 0,0 0-1,0-1 1,0 1 0,0 0-1,0 0 1,0 0-1,0 0 1,0 0 0,0 0-1,0-1 1,0 1 0,0 0-1,0 0 1,0 0-1,0 0 1,0 0 0,0 0-1,0 0 1,0 0 0,-1-1-1,1 1 1,0 0-1,0 0 1,0 0 0,0 0-1,0 0 1,0 0 0,0 0-1,-1 0 1,1 0-1,0 0 1,0 0 0,0 0-1,0 0 1,0 0 0,0 0-1,-1 0 1,1 0-1,0 0 1,0 0 0,0 0 0,28 7 36,28 4-30,29 14-33,-12-5 12,-68-18 26,2 0-126,1 1-1,-1 0 1,1 0 0,-1 0-1,0 1 1,-1 0-1,1 1 1,5 3 115,-46-18 1258,-49-46-667,-361-160 1242,435 211-2082,0 1 0,-1 0 0,0 0 0,0 1 0,0 0 0,-1 1 0,-3-1 249,14 3-366,0 0 91,2 1 241,0-1 0,0 1-1,0-1 1,0 1 0,0 0 0,0 0 0,0 0 0,0 0 0,0 0 0,0 0 0,-1 1-1,2 0 35,13 10-160,0 0-1,1-1 1,1-1-1,0-1 1,0-1-1,14 5 161,15 3 10,0-1 0,8-2-10,-8-8 1415,-46-5-1404,-1-1 0,0 1-1,1 0 1,-1-1-1,0 1 1,0 0-1,0-1 1,1 1-1,-1-1 1,0 1-1,0 0 1,0-1-1,0 1 1,0-1-1,0 1 1,0 0-1,0-1 1,0 1-1,0-1 1,0 1 0,0-1-1,0 1 1,0 0-1,0-1 1,0 1-1,0-1 1,-1 1-1,1 0 1,0-1-1,0 1 1,0 0-1,-1-1 1,1 1-1,0 0 1,0-1-1,-1 1 1,1 0-1,0 0 1,-1-1-11,-10-15-64,-15 1 224,-1 2-1,0 1 1,-1 0-1,0 3 1,-23-6-160,-62-22 480,84 28-513,1 0 1,-1 3 0,-1 0-1,1 2 1,-1 1-1,0 1 1,1 2 0,-12 1 32,32-1-61,9 1 54,0-1 1,-1 0-1,1 1 0,0-1 0,0 0 0,-1 1 0,1-1 0,0 0 1,0 1-1,0-1 0,0 1 0,-1-1 0,1 0 0,0 1 1,0-1-1,0 1 0,0-1 0,0 1 0,0-1 0,0 0 0,0 1 1,0-1-1,0 1 0,1-1 0,-1 0 0,0 1 0,0-1 0,0 1 1,0-1-1,1 0 0,-1 1 0,0-1 0,0 0 0,1 1 1,-1-1-1,0 0 0,0 0 0,1 1 0,-1-1 0,0 0 0,1 0 1,-1 1-1,0-1 0,1 0 7,-38-1 112,22 0-109,1 0 1,-1 1 0,0 1 0,1 0 0,-1 1-1,1 1 1,0 0 0,-4 2-4,-24 9 33,-1-1-1,0-2 1,-4-2-33,-73 20 157,-121 35-557,250-65-856,4 1 1150,1-1-1,-1 0 0,1-1 0,3-1 107,-8 0 53,-1 1 0,1 0 0,0 0 0,-1 1-1,8 0-52,-16 1 118,0 0-38,0 0 100,0 0-46,-29 0 133,-5 2-206,0 1 0,0 1 1,0 2-1,-7 4-61,-7 0 64,23-6-20,15-3-104,0 1 1,0 0 0,0 0-1,1 0 1,-1 2-1,1-1 1,0 1 0,0 0-1,-1 1 60,11-4-11,-1-1 0,1 1 0,-1-1 0,1 1 0,-1-1 0,0 1 0,1-1 0,0 0 0,-1 1 0,1-1 0,-1 0 0,1 1 0,-1-1 0,1 0 0,0 1 0,-1-1 0,1 0-1,0 0 1,-1 0 0,1 0 0,0 0 0,-1 0 0,1 0 0,0 0 0,-1 0 0,1 0 0,-1 0 0,1 0 0,0 0 0,-1-1 11,29 4-36,-6-3-85,7 2 17,0-2 1,0-1-1,0-1 1,-1-2-1,2-1 104,51-11 227,50-2-227,-104 15 84,-10 1-75,29-6 244,-119 13-2,-195 33-156,187-34-175,79-4 108,1 0-20,0 0-27,0 0-18,0 0-40,0 0 1,32 0 135,282 0-763,-167 15 668,-146-15 22,-1 0-16,0 0 36,-32 0 30,-481 0 1483,513 0-1585,0 0-40,32-2-296,-7-3 233,1 1 0,-1 1-1,1 1 1,-1 1 0,1 2 0,9 1 169,31 0-41,158-2 815,-285-1-794,28 0 4,-1 0 1,1 3 0,0 1-1,-16 3 16,-16 6 1,-31-1-1,10-1 316,34 0-60,34-6-21,1 0 0,0-2 1,-17 1-236,34-3-12,0 0-61,0 0-3,0 0-67,0 0 6,0 0 59,38 0-349,92 0 33,-102 12 1344,-315-12-863,407 9-204,-96-9 143,2-1-41,1 2 0,-1 0 1,0 1-1,0 2 0,0 0 1,17 7 14,108 23-358,-143-32 370,0 0 0,0-1 0,-1-1 0,1 1 0,0-1 0,1 0-12,1 0 154,-9 0-131,-1 0-10,0 0 23,-32 0-33,18-2 16,0 0 0,0 0 0,0-1 0,1-1 0,-1 0 0,-2-2-19,-1 0 20,0 1-1,-1 0 1,-14-1-20,23 5 2,2 1 62,0 0 1,0-1-1,-1 0 1,1 0-1,0-1 1,1 0 0,-1 0-1,0 0 1,0-1-1,1 0 1,-6-4-65,12 7 5,0 0-111,0 0 11,0 0 12,81 4-505,1 4 1,-1 4-1,60 17 588,-28-6 129,50 1-129,-189-25 187,-14-1-355,1-1 0,-3-2 168,23 2 129,1 0 0,-1 2-1,-11 0-128,-16-12 625,45 13-646,35 0-41,73-2-48,-29 0 122,0 3-1,73 11-11,-66-3-43,1-5 0,-1-3 0,5-4 43,42 1 230,-76 2-278,-49 0-21,-37 0 119,7-2-76,-1-2 1,1 0-1,1-1 1,-1-2-1,1 0 0,-11-6 26,-49-14 87,38 12-98,1-1-1,0-3 0,2-1 0,-15-11 12,-16-8-94,38 20 96,32 18-20,0 0 0,0 0 1,0-1-1,0 1 0,0 0 0,1-1 1,-1 1-1,0-1 0,1 0 0,-1 1 1,1-1-1,0 0 0,-1 0 0,1-1 18,1 2-84,18 1-59,0 1 0,1 0 0,-1 1 0,0 1 0,0 1 0,7 3 143,23 2 2,-40-9 11,0 1-1,0 0 0,0 1 1,0-1-1,-1 2 0,1-1 0,-1 1 1,0 0-1,1 1 0,-1-1 1,2 3-13,-9-6 2,1 0 1,-1 0 0,0 1 0,0-1 0,0 0-1,0 0 1,0 0 0,1 0 0,-1 0 0,0 0-1,0 1 1,0-1 0,0 0 0,0 0-1,0 0 1,0 0 0,0 1 0,1-1 0,-1 0-1,0 0 1,0 0 0,0 1 0,0-1 0,0 0-1,0 0 1,0 0 0,0 1 0,0-1-1,0 0 1,0 0 0,0 0 0,0 1 0,-1-1-1,1 0 1,0 0 0,0 0 0,0 0-1,0 1 1,0-1 0,0 0 0,0 0 0,0 0-1,-1 0 1,1 0 0,0 1 0,0-1 0,0 0-1,0 0 1,-1 0 0,1 0 0,0 0-1,0 0 1,0 0 0,0 0 0,-1 0 0,1 1-1,0-1 1,0 0 0,-1 0-3,-20 4 53,-24-2 94,45-2-143,-34 1 258,1-1 0,-1-2 0,1-1 0,-1-2 1,1-1-1,1-2 0,-11-4-262,-16-6 595,43 14-451,0 0 0,0-1 1,0-1-1,1-1 0,0 0 0,0 0 1,1-2-1,-7-5-144,21 14-10,0 0 1,0 0-1,0 0 0,0 0 1,0 0-1,0-1 1,0 1-1,0 0 0,0 0 1,0 0-1,0 0 0,0 0 1,0-1-1,0 1 0,0 0 1,0 0-1,0 0 0,0 0 1,0-1-1,0 1 0,0 0 1,0 0-1,0 0 1,0 0-1,1 0 0,-1 0 1,0-1-1,0 1 0,0 0 1,0 0-1,0 0 0,0 0 1,0 0-1,1 0 0,-1 0 1,0 0-1,0 0 0,0 0 1,0-1-1,0 1 1,1 0-1,-1 0 0,0 0 1,0 0-1,0 0 0,0 0 1,1 0-1,-1 0 0,0 0 1,0 0-1,0 0 0,0 0 1,0 1-1,1-1 0,-1 0 1,0 0-1,0 0 10,21-3-190,21 4-19,98 29-911,58 23 1120,-15-3-64,-105-27 66,-77-22-66,-1-1 23,-26 0-43,-6-3 7,0 0-1,0-2 1,1-2 0,0-1-1,-9-4 78,-41-9 12,42 13 7,27 7 101,0-1-1,-1-1 0,2 0 1,-1-1-1,0 0 1,-8-4-120,83 5-75,-7 8 52,1 2 1,-1 2-1,-1 3 0,0 2 1,2 3 22,-26-8 2,51 13-62,-2 4 0,0 4 0,-2 3 0,36 23 60,-114-56-6,0 0 26,0 0-5,-154 0-20,154 0-13,0 0-14,38 0-102,134 0 994,-171 0-830,-1 0-94,0 0-112,0 0-327,0 0-550,-14 0-3137,2 0 2108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6:49:02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4560,'0'0'163,"0"0"-20,0 0 1,0 0-18,0 0-80,0 0 15,0 0-38,0 0-15,0 0-24,0 0 6,0 0 38,0 0 11,0 0-42,0 0 14,0 0-38,0 0-104,0 0-52,0 0-171,0 0-276,0 0-246,0 0-192,0 0 14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6:49:08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652 166 1308,'0'0'163,"0"0"42,0 0-43,0 0-17,0 0-100,0 0-93,0 0 16,0 0-24,0 0-4,0 0 88,0 0 49,0 0-67,0 0-15,0 0 35,0 0-7,0 0-31,0 0-53,0 0 105,0 0 18,0 0 80,0 0-100,0 0-99,0 0 197,0 0-51,0 0-5,0 0-117,0 0 32,0 0 9,0 0-135,0 0 84,0 0-15,0 0 146,0 0 21,0 0 64,0 0 83,0 0 71,0 0 158,0 0 3,0 0 40,0 0-154,0 0-109,0 0-49,0 0-189,0 0 80,0 0-12,0 0-30,0 0 11,0 0 16,0 0-92,0 0 102,0 0 152,0 0-6,0 0 5,-16 24 58,3-9-206,9-10-83,-1 1 1,1-1-1,0 1 0,0 0 0,0 0 0,1 1 0,-3 5-22,2-3-9,-1 0 1,0-1-1,0 0 0,-1 0 0,-6 7 9,-17 25 60,-16 21-28,45-58-956,7-8 716,5-9 92,-6 3 91,1 1 0,0 1 0,0-1 1,1 1-1,0 1 0,1-1 0,0 1 1,0 1-1,1-1 0,-1 2 0,2-1 1,0 1 24,7-6 75,-1 0 1,0-1 0,4-5-76,-10 7-48,-7 9 41,-1-1 0,1 0 0,-1 0 0,0 0-1,0 0 1,0-1 0,-1 1 0,1-1 0,-1 1 0,0-2 7,-2 5 77,0 0 39,0 0 2,0 0-142,0 0-18,0 0 58,0 0 52,-2 26-2,-9-10-45,-1 0 1,0-1-1,-1 0 1,-1 0-22,-4 5 92,3-6-103,0 0 0,0-1 0,-9 5 11,-14 11 357,39-29-355,-1 0 0,0 0 0,1 0 0,-1 0 0,0 0 0,1 0 0,-1 0 0,0 0 0,0 0 0,1 0 0,-1 0 0,0 0 0,1 0 0,-1 0 0,0 0 0,1 0 0,-1 0 0,0 0 0,0 0 0,1 0 0,-1 1 0,0-1 0,1 0 0,-1 0 0,0 0 0,0 0 0,0 1 0,1-1 0,-1 0 0,0 0 0,0 1 0,0-1 0,1 0 0,-1 0 0,0 1 0,0-1 0,0 0 0,0 1 0,0-1 0,0 0 0,0 1 0,0-1 0,0 0 0,1 0 0,-1 1 0,0-1 0,-1 0 0,1 1 0,0-1 0,0 0 0,0 1 0,0-1 0,0 0 0,0 0 0,0 1 0,0-1 0,0 0 0,-1 1 0,1-1-2,47-50 16,10-2-57,-47 42 114,0-1-1,0 1 1,1 1 0,1 0 0,0 0-1,0 1 1,0 1 0,1 0 0,13-5-73,-3 7 353,-20 5-46,-13 0-194,3 0-156,3 1 48,0 1 1,0 0-1,1 0 0,-1 0 0,0 1 0,1-1 0,-1 1 0,1 0 0,0 0 0,0 0 0,0 0 0,1 1 0,-3 2-5,-11 12 88,-29 28-144,3 1 0,2 2 0,-2 8 56,-40 49-109,52-70 6,54-55-62,-15 8 194,-7 9 151,-4 4 163,-20 25-353,-19 25 67,-45 42-57,83-90 5,0-1-1,0 0 0,-1 0 0,1 0 0,-1 0 1,0-1-1,1 0 0,-1 1 0,0-1 0,0 0 1,-1-1-1,1 1 0,0-1 0,-1 0-4,5-3-1,0 0 0,0 0 0,1 0 0,-1-1 0,0 1 1,1 0-1,-1 0 0,1 0 0,0 0 0,-1 0 0,1 0 0,0 0 0,0 1 0,0-1 0,2-1 1,85-94 43,-35 38-73,2 1-1,3 4 0,44-33 31,-100 86 10,0 0-5,-1 0 1,1 0 0,-1 0 0,1 0-1,-1 0 1,0 0 0,0 0 0,1-1-1,-1 1 1,0 0 0,0-1 0,0 1-1,-1-1 1,1 1 0,0-1-1,0 1 1,-1-1 0,1 0 0,-1 1-1,1-1-5,-4 3 1,1-1-1,0 1 0,0 0 0,0 0 0,0 0 0,0 0 1,1 0-1,-1 0 0,0 1 0,0-1 0,1 1 0,-1-1 0,0 1 0,-67 76-44,-41 47-128,109-123 184,0 0-1,0 0 1,-1-1-1,1 1 0,-1 0 1,1-1-1,-1 0 0,0 1 1,0-1-1,1 0 1,-1 0-1,0 0 0,0 0 1,0 0-1,0 0 0,0 0 1,-1-1-1,0 1-11,3-1 73,0 0-81,0 0-42,0 0-3,0 0-22,14-9 97,-6 5 48,25-37-33,2 3-1,1 1 1,28-21-37,-45 40 38,28-25 76,50-34-114,-107 80 211,8-2-218,1-1 1,-1 0-1,0 1 1,0-1-1,1 1 0,-1 0 1,0-1-1,1 1 1,-1 0-1,1 0 0,-1 0 1,1 0-1,-1 1 7,-29 26-50,-2-1-1,-5 1 51,7-5-74,2 1 0,-21 21 74,44-39-5,2 0 0,-1-1 1,1 0-1,-1 0 0,-1 0 0,1-1 0,-1 0 0,1 0 1,-1 0-1,-6 2 5,11-6 121,1 0 8,0 0-42,0 0-39,0 0-74,-1-1 29,1-1 0,0 1 0,-1 0 0,1-1 0,0 1 1,0 0-1,0-1 0,0 1 0,0-1 0,0 1 1,0 0-1,1-1 0,-1 1 0,1 0 0,-1-1 1,0 1-1,1 0 0,0 0 0,-1-1 0,1 1 1,0 0-1,0 0-3,23-30 34,-8 12-78,-4 2 12,2 0 1,0 0 0,0 2 0,16-13 31,-12 12 103,-1-1 1,-1-1-1,8-11-103,-24 29 5,0-1 1,1 1-1,-1 0 0,0 0 1,0-1-1,0 1 0,0 0 1,0-1-1,-1 1 1,1 0-1,0 0 0,0-1 1,0 1-1,0 0 0,0 0 1,0-1-1,0 1 0,0 0 1,-1 0-1,1-1 1,0 1-1,0 0 0,0 0 1,0 0-1,-1-1 0,1 1 1,0 0-1,0 0 0,-1 0 1,1 0-1,0 0 1,0-1-1,-1 1 0,1 0 1,0 0-1,0 0 0,-1 0 1,1 0-1,0 0 1,0 0-1,-1 0 0,1 0 1,0 0-1,-1 0 0,1 0 1,0 0-1,0 0 0,-1 0 1,1 0-1,0 0 1,0 1-1,-1-1 0,1 0-5,-19 2 9,10 5-24,1-1 0,0 1 0,0 1 0,0-1 0,-4 8 15,-14 12-66,-187 179-236,212-206 313,1 0 0,0 0 0,0 0 0,0 0 0,0 0 0,0 0 0,0 0 0,0 0 1,0 0-1,0-1 0,0 1 0,-1 0 0,1 0 0,0 0 0,0 0 0,0 0 0,0 0 0,0 0 0,0 0 0,0 0 1,0 0-1,-1 0 0,1 0 0,0 0 0,0 0 0,0 0 0,0 0 0,0 0 0,0 0 0,0 0 0,-1 0 0,1 1 0,0-1 1,0 0-1,0 0 0,0 0 0,0 0 0,0 0 0,0 0 0,0 0 0,0 0 0,0 0 0,-1 0 0,1 0 0,0 0 1,0 1-1,0-1-11,8-17 55,15-22-32,162-217 147,-283 355 534,-95 103-704,188-199 197,6-11-188,11-14-39,111-138-59,-69 86 88,-19 24-1,-59 77 285,-2-2 1,-23 19-284,21-19-112,0 0 1,2 2-1,-6 9 112,24-30 120,14-22-58,8-5-155,2 1-1,0 0 0,2 1 1,18-16 93,-20 19-22,164-155-167,-179 169 202,9-3 101,-9 5-94,-1 0 33,-3 19-43,-30 19-59,-2-2 0,-22 16 49,33-30-2,-85 75 78,132-108 188,51-54-740,2 3 1,21-8 475,-80 58-2,0-1 68,1 0 1,0 2-1,19-10-66,-40 21 31,1 1 1,-1-1-1,0 1 1,0-1-1,0 1 1,0 0-1,0 0 1,1 0-1,-1 1 1,0-1-1,1 1 1,-2 0-32,-28 23-137,0-2 1,-2-1-1,-19 8 137,-21 14-220,69-37-624,17-6 650,-8-2 195,-1 1-1,0-1 0,0 0 1,1 0-1,-1 0 0,0 0 1,0 0-1,0-1 0,0 0 1,1 0-1,23-21-38,1 2 0,8-5 38,52-40-1,-52 39 71,-29 22 9,1 0 0,-1-1-1,0 0 1,0 0 0,-1 0-1,0-1 1,5-6-79,-10 12 49,-1 1-78,-1 0 28,1 0 0,-1-1 0,0 1 0,1 0 0,-1 0 0,1 0 0,-1 0 0,0 0 0,1 0 0,-1 0 0,0 0 0,1 0 0,-1 0 0,1 0 0,-1 0 0,0 1 0,1-1 0,-1 0 1,1 0-1,-1 1 0,1-1 0,-1 0 0,0 1 0,1-1 0,0 1 0,-1-1 0,1 0 0,-1 1 0,1 0 1,-20 16-23,15-11-13,-233 167 73,231-166-38,0-1-1,-1 0 1,0-1 0,0 1-1,-1-2 1,1 1 0,-1-1-1,0 0 1,0-1 0,0 0-1,0-1 1,-1 0 0,-7 1 1,16-41-154,2 35 141,0-1 0,-1 1 0,1 0 0,0-1 0,0 1 0,1 0 0,-1 0 0,1-1 0,0 1 0,0 0 0,0 1 0,0-1 0,0 0 0,1 0 13,41-41-199,-20 20 96,-15 14 61,-4 7 72,-1-1 1,0 0 0,-1 0-1,1 0 1,-1-1 0,1 1-1,-1-1 1,-1 0 0,1 0-1,-1 0 1,0 0 0,0 0-1,1-3-30,-3 7 40,0 1-72,-4 2 27,0 1-1,0-1 0,1 1 1,-1 0-1,1 0 1,-1 0-1,1 1 0,0-1 1,0 1-1,1 0 6,-5 4 3,-56 64-54,-21 35 51,13-15-20,56-70-1,1 0-1,0 1 0,2 0 1,-1 4 21,5-8 18,-2 0 1,0 0 0,-1-1 0,0-1-1,-2 0 1,0 0 0,-3 1-19,10-13-8,0 0 1,1 1 0,0-1-1,0 1 1,0 1 0,1-1-1,0 1 1,0-1-1,1 1 1,0 0 0,0 1-1,0-1 1,1 0 0,0 1-1,0 6 8,2-13 7,0-1-66,0 0-1,0 0 69,0 0 18,0 0 28,0 0-33,19-13-64,33-50-173,6-5 325,36-33-110,-91 98 21,0-1 0,0 2-1,0-1 1,0 0 0,1 1 0,-1-1-1,1 1 1,0 0 0,0 0 0,-1 1-1,1-1 1,0 1 0,0 0 0,1 0-1,-1 0 1,1 0-21,-4 1 35,-1 0 17,0 1-32,1 5-6,-1 0 0,0-1 0,0 1 1,-1 0-1,1-1 0,-1 1 0,0-1 0,-1 1 0,1-1 1,-1 1-1,0-1 0,0 0 0,-1 0 0,0 0 1,-2 4-15,-93 117-3,54-73-158,35-41 159,14-17 6,21-17-26,30-22 164,-43 33-135,-1 0 0,1 2 0,1-1 0,12-5-7,-25 14 2,0 1 0,-1-1 0,1 1 0,0-1 0,0 1 0,-1 0 1,1 0-1,0-1 0,0 1 0,0 0 0,-1 0 0,1 0 0,0 0 0,0 0 0,0 0 0,0 0 0,-1 0 0,1 0 0,0 0 0,0 0 0,0 1 0,-1-1 0,2 0-2,1 15 114,-4-12-113,1 0 1,-1 0-1,0 0 1,0-1-1,-1 1 1,1 0-1,0 0 0,-1 0 1,0-1-1,1 1 1,-2 0-2,-30 29-41,2 1 1,0 2 0,-7 15 40,31-39 11,1 0 1,0 0 0,0 1-1,-2 8-11,-20 38-73,62-102 238,1 3 1,3 0-1,18-14-165,47-49-169,40-72 14,-6 8-791,-89 110 644,5-14 302,-26 32 38,3 2 0,1 1-1,2 1 1,10-6-38,-35 36-5,-8 6-52,-11 1 120,7-1-84,0 2 0,0-1 1,0 0-1,0 1 0,1 0 0,-1 0 1,1 0-1,-1 0 0,1 1 0,0-1 1,0 1-1,-1 0 21,-30 19-591,0-5-424,27-6-4254,7-9 4318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6:49:11.6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79 237 1704,'15'12'111,"0"0"-1,-1 2 1,-1 0-1,0 0 1,-1 1-1,-1 1 1,0 0-1,-1 1 1,-1-1-1,0 2 1,-1-1-1,1 7-110,-8-10 223,-2-21 998,1 5-1188,-1-1 0,0 1 1,0-1-1,-1 1 1,1 0-1,0 0 0,-1 0 1,1 0-1,-1 0 0,0 0 1,1 0-1,-1 0 1,0 0-1,0 1 0,-1-1 1,1 1-1,0 0 0,0-1-33,-2 0 75,1 0-1,0-1 0,0 1 1,0-1-1,0 0 0,0 0 1,1 0-1,-2-3-74,-15-28 775,13 25-674,0-1 1,1 0 0,0-1-1,1 1 1,-1-6-102,-28-94 196,27 84-219,-1 0 0,-1 1 0,-4-8 23,4 19-250,8 14 87,13 7-14,-8-4 186,0 1 0,0-1 0,0 1 0,0 1 0,-1-1 0,0 1 0,1 0-9,19 19 131,65 47-556,-51-43 551,-2 3 1,4 5-127,-114-96 504,41 36-302,1-2 1,1-1-1,1-2-202,-23-16 729,43 38-690,1-1 0,0 0 0,0 0 0,0 0 0,1-1 0,0 0 0,0-3-39,7 11-74,1 1-1,0 0 50,32 30-276,18 7 93,1-2 0,49 24 208,-47-28 26,-39-23 331,-23-14-38,-25-15-218,-84-48-24,81 52-181,36 17 56,1 0-50,0 0 112,3 22 79,78 67-164,-28-23 50,3-1-1,2-4 0,48 38 22,-95-90 12,16 15 55,-21-15 73,-11-6 127,-3-4-268,-1-1 0,1 0 0,0 0-1,0-1 1,-8-3 1,-17-3-205,35 18 136,20 15 72,28 21-51,1-2-1,3-3 1,1-2-1,19 8 49,-63-42 57,6 4 39,-17-5-67,-9-2-29,0-3 10,1 0-1,-1-1 0,1 0 0,0 0 1,0-1-1,1 0 0,-1-1 0,1 0 0,-4-2-9,-28-16-85,33 19 19,1 2 0,-1-1 0,0 1-1,0 0 1,0 0 0,0 0-1,0 1 1,-1 0 0,-5 0 66,43 28-11,-20-16 44,273 225 343,-275-232 1379,-19-18-1501,-19-20-437,-63-60 148,65 63-509,-1 2 0,-2 1-1,-18-13 545,47 40-300,1 1 62,0 0 98,0 0 50,13 20-394,30 12 287,1-1 0,2-3 1,30 14 196,-76-42 53,0 0 1,0 0-1,0 0 1,0 1-1,0-1 0,1 0 1,-1 0-1,0 0 1,0 0-1,0 0 1,0 0-1,0 1 1,0-1-1,0 0 1,0 0-1,1 0 1,-1 0-1,0 0 1,0 0-1,0 0 1,0 0-1,0 0 1,0 0-1,1 0 0,-1 0 1,0 0-1,0 1 1,0-1-1,0 0 1,1 0-1,-1 0 1,0 0-1,0 0 1,0-1-1,0 1 1,0 0-1,1 0 1,-1 0-1,0 0 1,0 0-1,0 0 1,0 0-1,0 0 1,1 0-1,-1 0 0,0 0 1,0 0-1,0 0 1,0-1-1,0 1 1,0 0-1,0 0 1,1 0-1,-1 0 1,0 0-1,0 0 1,0-1-1,0 1 1,0 0-1,0 0 1,0 0-1,0 0 1,0-1-54,-8-11 916,-16-16-649,-25-24 24,-8-10-299,-4 2 1,-36-26 7,114 104-3335,43 36 3147,-102-101 3135,11 16-2689,0-1 1,2-1-1,-6-12-258,-38-44 146,-60-51-1194,128 138-1030,7 11 1498,8 14-41,13 1-321,2 0 1,26 19 941,-48-40-11,12 8 584,1 0 1,0-1 0,0 0-1,7 1-573,-22-10 536,-1-1-101,0 0-79,0 0 1,0-2-282,-1 0 1,1 1-1,-1-1 1,1 1-1,-1-1 0,0 1 1,0-1-1,0 1 1,1-1-1,-1 1 1,-1 0-1,1-1 1,0 1-1,-1 0-75,-46-49 788,35 35-765,0 1 0,-1 1 0,0 0-1,-2 1 1,1 1 0,-2-1-23,6 6-68,6 2-85,0 1 0,-1-1 0,0 1 0,1 1 0,-1-1 0,0 1 0,0 0 1,0 0-1,-1 1 0,1 0 153,6 1-185,0 0 25,2 11 15,9 1 57,0-1 0,1 1 0,0-2 0,1 0 0,0 0 0,0-1 0,15 7 88,1 2-29,-14-8 83,4 4-6,2-1 1,-1-1-1,2-1 0,-1-1 0,2 0-47,-23-10 32,1 0 1,-1 0-1,1 0 1,-1 0 0,0 0-1,1 1 1,-1-1 0,0 0-1,1 0 1,-1 0 0,0 0-1,1 0 1,-1 0 0,1 0-1,-1 0 1,0 0 0,1 0-1,-1 0 1,0-1 0,1 1-1,-1 0 1,0 0 0,1 0-1,-1 0 1,0-1 0,1 1-1,-1 0 1,0 0 0,0 0-1,1-1 1,-1 1 0,0 0-1,0-1 1,1 1 0,-1 0-1,0-1 1,0 1 0,0 0-1,1-1 1,-1 1 0,0 0-1,0-1 1,0 1 0,0 0-1,0-1 1,0 1 0,0 0-1,0-1 1,0 1 0,0-1-1,0 1 1,0 0 0,0-1-1,0 1 1,0 0 0,0-1-1,-1 1 1,1 0 0,0-1-1,0 1 1,0 0 0,-1-1-1,1 1 1,0 0-34,-13-25 24,-33-20-394,-1 1-1,-2 3 0,-2 2 1,-1 2-1,-6 0 371,57 37-748,1 0-210,0 0-429,3 10-2213,12 2 2010</inkml:trace>
  <inkml:trace contextRef="#ctx0" brushRef="#br0" timeOffset="1563.32">1023 53 2956,'7'0'406,"10"-2"5593,-15-4-7035,-2 4 1012,0 2 56,0 0-10,0 0 50,0 0-27,0 0-34,0 0 29,0 0-10,0 0 7,0 0 51,0 0-11,0 0-71,0 0-76,0 0 17,0 0 76,0 0-13,0 0 34,0 0 24,1 1-34,0-1-1,0 0 1,0 1-1,0-1 0,-1 1 1,1-1-1,0 1 0,0-1 1,-1 1-1,1 0 0,0-1 1,-1 1-1,1 0 0,-1-1 1,1 1-1,-1 0 0,1 0 1,-1 0-1,1-1 0,-1 1 1,0 0-1,1 0 0,-1 0 1,0 1-34,10 33 335,-2-6-152,2 17-114,-4-9 111,-1-18 45,-2 0 1,0 0-1,-2 0 1,0 1-1,-1-1 1,0 0-1,-3 10-225,1 31-15,2 62 117,13-76-32,-4-21 95,-7-12-172,-1 1 0,0-1 0,0 0 1,-2 1-1,0 5 7,0 15 266,18 10-10,-13-33-258,1 0 1,0 0-1,1-1 0,6 8 2,-7-12 8,-1 0 0,0 1 1,0 0-1,-1-1 0,0 1 0,0 0 0,0 1 0,-1-1 0,0 0 0,0 1 1,-1 0-1,0-1 0,0 2-8,-1-2 23,1 1 1,0 0-1,1 0 1,0-1-1,0 1 1,1-1-1,0 0 0,2 5-23,-1-4 176,-1 0 0,0 0 0,0 0 0,-1 0 0,0 1 0,0-1 0,-1 1 0,0 6-176,-1 366 584,0-380-564,0-1-28,0 0-11,0 0 1,0 0 7,0 0 46,0 0-3,0 0-26,0 0 33,0 0-21,0 0 1,0 0-12,0 0-53,0 0 15,0 0 8,0 0 73,0 0 0,0 0-36,0 0-16,0 0-54,0 0-48,0 0-121,-10 0-622,5 0-2065,3 0 2582,0 0 1,1 0-1,-1-1 0,0 1 1,1-1-1,-1 1 0,0-1 1,1 1-1,-1-1 0,1 0 1,-1 0-1,1 0 0,-1 0 1,1 0-1,-1-1 330,-12-11-2704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6:49:16.7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2 2256,'0'0'346,"0"0"-73,0 0 136,0 0-66,0 0-137,0 0 16,0 0-55,0 0-19,0 0 55,0 0 48,-36 0 3369,51 0-3578,-12-1-38,1 1 0,-1-1 0,1 1-1,-1 0 1,1 0 0,-1 1 0,1-1 0,-1 1-1,1-1 1,-1 1 0,1 0 0,-1 1 0,0-1 0,1 0-1,1 3-3,7 2 54,-7-3 256,-20-2-73,-3-1-180,10 0-6564,8 0 4841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6:49:18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6861,'7'5'965,"0"-3"-1023,-5 5-4160,-2-7 2404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6:49:19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0 748,'0'4'-188,"13"-1"0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6:49:51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211 0 4412,'0'0'68,"0"0"76,0 0 125,0 0-1,0 0 109,0 0 34,0 0-69,0 0 112,0 0-107,0 0-12,44 0 640,111 0 1027,-171 1-2023,0 1 1,-1 0-1,1 1 1,-14 5 20,14-4-7,0 0 1,0-1-1,-1-1 1,-15 1 6,18 0-74,12-1 18,9-1 59,22 7 58,5 2-50,82-10 291,-68 0-204,-38 0 166,-13 0 229,-36 2-538,-1 1-1,1 2 1,0 2 0,0 1 45,33-7-49,0 1-1,0 0 1,0 0 0,0 1-1,1-1 1,-1 1-1,1 0 50,3-2-44,0 1-1,1-1 0,-1 0 0,0 0 0,1 1 0,-1-1 1,1 1-1,0-1 0,-1 1 0,1-1 0,0 1 0,0 0 1,0 0-1,0-1 0,1 1 0,-1 0 0,0 0 0,1 0 0,-1 0 1,1 0-1,0 0 0,-1 1 45,7 0 34,-1 0-1,1 0 1,-1-1 0,1 1 0,0-1-1,0-1 1,0 1 0,6 0-34,47 7-105,-10-2 416,-38-5-80,-17-1 19,0 0-248,1 0-1,-1 1 1,1 0 0,0 0 0,0 0 0,0 0 0,-4 3-2,-26 10-88,5-6 75,20-6-156,0 0 0,-1-1 0,1 0 0,0-1 0,-11 1 169,21-2-9,-1 0 0,1 1 0,0-1 1,0 0-1,0 1 0,0-1 0,0 0 0,0 1 0,0-1 1,0 0-1,0 1 0,0-1 0,0 0 0,0 1 0,0-1 0,0 0 1,0 1-1,0-1 0,0 0 0,0 1 0,0-1 0,0 0 1,0 1-1,1-1 0,-1 0 0,0 1 0,0-1 0,0 0 1,1 0-1,-1 1 0,0-1 0,0 0 0,1 0 0,-1 0 1,0 1-1,1-1 0,-1 0 0,0 0 0,0 0 0,1 0 1,-1 0-1,0 1 0,1-1 0,-1 0 0,0 0 0,1 0 9,14 12 24,-2-5-24,0-1 1,1-1 0,0 0-1,0-1 1,1-1 0,-1 0 0,5 0-1,104 7 331,-74-9-247,-48-1 66,-1 0-32,0 0-30,0 0-80,-36 0 20,13-1-28,-1 1 0,1 1 0,0 2 0,0 0 0,0 1 0,1 2 0,0 0 0,-18 8 0,27-5-16,13-3-58,23 3-72,-5-4 172,20 6 7,1-2 0,15 1-33,-59-9-8,0 0 0,-1 0 0,1 0 0,0 0 1,0 1-1,0 0 0,1 0 0,-1 0 0,0 1 1,1 0-1,0 0 0,-1 0 8,-8 5 60,-58 26 8,53-27-105,-1 2 0,1 0 0,0 2 0,1 0 0,-3 3 37,19-14-2,1 0 0,-1 1 0,1-1 0,-1 0-1,1 0 1,-1 1 0,1-1 0,-1 0 0,1 1 0,-1-1 0,1 0 0,-1 1 0,1-1 0,-1 1 0,1-1-1,0 1 1,-1-1 0,1 1 0,0-1 0,-1 1 0,1-1 0,0 1 0,0 0 0,0-1 0,-1 1-1,1-1 1,0 1 0,0 0 0,0-1 0,0 1 0,0 0 2,20 0-173,-8-1 131,74 0 484,-86 0-466,0 0-13,0 0 24,0 0 12,0 0 39,-42 0-100,35 2 63,1 0 0,-1 0 0,1 1 0,0 0 0,0 0 0,0 1 0,0-1 0,-4 5-1,-18 8 14,12-8 8,-2 0-83,1 2-1,0-1 1,-7 7 61,24-16-46,-1 0 1,1 1 0,0-1-1,0 0 1,0 0-1,0 1 1,0-1 0,0 0-1,0 1 1,0-1 0,0 0-1,0 1 1,0-1 0,0 0-1,0 0 1,0 1 0,0-1-1,0 0 1,0 1 0,0-1-1,0 0 1,0 1 0,1-1-1,-1 0 1,0 0-1,0 1 1,0-1 0,1 0-1,-1 0 1,0 0 0,0 1-1,0-1 1,1 0 0,-1 0-1,0 0 1,0 0 0,1 1-1,-1-1 1,0 0 0,1 0-1,-1 0 1,0 0 0,0 0-1,1 0 1,-1 0 0,0 0-1,1 0 1,-1 0-1,0 0 1,1 0 0,-1 0-1,0 0 46,24 7-1423,-19-5 247,19 3-1966,-9-1 1900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03:43:25.3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28,'0'-1,"1"0,-1 0,1 0,-1-1,1 1,0 0,-1 0,1 0,0 1,0-1,0 0,0 0,0 0,0 0,0 1,0-1,0 1,0-1,0 0,0 1,0 0,0-1,1 1,-1 0,0 0,0-1,0 1,1 0,41-4,-38 3,464-2,-239 6,-216-3,-1 2,1-1,0 1,5 3,3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6:49:53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 3940,'0'0'181,"0"0"84,0 0 37,0 0 19,0 0-102,0 0-47,0 0-12,34 0 812,-19 0-819,0 0 72,-1 0 1,1 0 0,-1-2 0,0 0 0,0 0-1,1-2-225,45-4 698,-52 8-668,1-1 1,0 1-1,-1-2 0,1 1 1,-1-1-1,4-2-30,8 3 124,-19 1-108,-1 1 0,1-1 0,-1 0 0,1 0 0,0 0 0,-1 1 0,1-1 0,-1 0 0,1 0 0,-1 0 0,1 0 0,-1 0 0,1 0 0,0 0-1,-1 0 1,1 0 0,-1 0 0,1-1 0,-1 1 0,1 0 0,-1 0 0,1 0 0,-1-1 0,1 1 0,-1 0 0,1-1 0,-1 1 0,1 0 0,-1-1 0,1 1 0,-1 0 0,0-1-1,1 1 1,-1-1 0,0 1 0,1-1 0,-1 1 0,0-1 0,0 1 0,1-1 0,-1 1 0,0-1 0,0 0 0,0 1-16,0-2 39,0 2-71,0 0 10,-31 0-219,19 0 139,-11 0-134,-1 0 0,0 2 1,-15 3 235,31-3-17,-1 0 0,1 1 0,-1 0 0,1 0 0,0 1 0,0 0 0,0 1 0,1 0 0,-1 0 0,1 0 0,-2 3 17,-8 5 185,17-11-267,25 12 175,-14-8-44,0 0 0,1 0 1,-1-1-1,2-1 0,11 3-49,-18-5 34,6 2 249,1-1 1,0 0-1,0-1 1,1 0-1,-1-1 1,5-1-284,-18 0 230,0 0-43,0 0-69,0 0-1,-45 0-151,-142 0-869,186 2 864,1 0-1,-1 0 1,1-1-1,-1 1 1,1 0-1,-1 0 1,1-1 0,0 1-1,0 0 1,0 0-1,0 0 1,0-1 0,1 1-1,-1 0 1,0 0-1,1 0 1,0 0 39,13 8 34,0-2 1,1 0-1,1 0 0,-1-2 1,1 0-1,13 3-34,101 21 358,-314-29-562,183-1 200,1 1 0,-1-1-1,1 0 1,0 1 0,-1-1 0,1 0 0,0 1-1,-1-1 1,1 1 0,0-1 0,0 0 0,-1 1-1,1-1 1,0 1 0,0-1 0,0 1 0,-1-1-1,1 1 1,0-1 0,0 1 0,0-1 0,0 1-1,0-1 1,0 1 0,0-1 0,0 1 0,0-1-1,0 1 1,0-1 0,1 0 0,-1 1 0,0-1-1,0 1 1,0-1 0,1 1 0,-1-1 0,0 1-1,0-1 1,1 0 0,-1 1 4,11 19-104,14-3 117,1-2 1,0-1-1,1-2 1,1 0-1,0-2 1,0-1-1,1-1 1,8 0-14,-26-2 342,-23-2-229,-21-2-34,11-2-268,-48 3-237,67-3 401,1 1-1,-1-1 1,0 1-1,0 0 1,1 0-1,-1 0 1,1 0-1,-1 1 1,1-1-1,-1 1 1,1-1 0,0 1-1,-1 0 1,1 0-1,0 0 1,0 0-1,1 0 1,-1 1-1,0-1 1,1 0 0,-1 1 25,2-1-4,-1-1 1,1 0 0,0 1-1,0-1 1,0 0 0,0 1 0,0-1-1,0 1 1,0-1 0,0 0-1,0 1 1,1-1 0,-1 1 0,0-1-1,1 0 1,-1 0 0,1 1 0,0-1-1,-1 0 1,1 0 0,0 0-1,0 1 1,0-1 0,0 0 0,0 0-1,0 0 1,0-1 0,0 1-1,0 0 1,0 0 0,1 0 0,-1-1-1,0 1 1,0-1 0,1 1 3,57 24 185,-42-19-224,24 10-90,53 25 670,-94-41-536,1 1-1,-1-1 1,0 0 0,0 0-1,1 1 1,-1-1 0,0 0-1,0 1 1,1-1 0,-1 0-1,0 1 1,0-1 0,0 0-1,0 1 1,0-1 0,1 1 0,-1-1-1,0 0 1,0 1 0,0-1-1,0 1 1,0-1 0,0 0-1,0 1 1,0-1 0,0 0-1,-1 1 1,1-1 0,0 1-1,0-1 1,0 0 0,0 1-1,0-1 1,-1 0 0,1 1-1,0-1 1,0 0 0,-1 1 0,1-1-1,0 0 1,-1 1-5,-10 9-41,-10-4 84,15-5-76,1 1 0,-1-1 0,0 1-1,1 0 1,-1 0 0,1 1 0,-1-1 0,1 1-1,0 0 1,0 1 0,1-1 0,-1 1 0,-1 1 33,6-3-17,-1-1 0,1 0 1,0 1-1,-1-1 1,1 1-1,0-1 1,0 0-1,0 1 1,0-1-1,0 1 0,0-1 1,0 0-1,1 1 1,-1-1-1,0 1 1,1-1-1,-1 0 1,1 1-1,-1-1 1,1 0-1,0 0 0,0 0 1,-1 1-1,1-1 1,0 0-1,0 0 1,0 0-1,0 0 1,0 0-1,1-1 0,-1 1 1,0 0-1,0 0 1,0-1-1,1 1 1,-1-1 16,59 27 73,-43-20-35,50 12-19,-24-9-38,-42-4-346,0 0-1,0-1 1,0 1 0,-1 0 0,0-1 0,0 1-1,0 0 1,-1 3 365,1-1-262,-1-6 283,1 0 0,0 0 0,0 0 0,0 0 0,0 0 0,1 0 0,-1 0 0,1 0 0,-1 0 0,1 0 0,-1 0 0,1 0 0,0 0 0,0-1 0,0 1 0,0 0 0,0 0 0,1-1 0,-1 1 0,0-1 0,1 1 0,-1-1 0,1 0 0,-1 0 0,1 1 0,0-1 0,-1 0 0,1 0 0,0-1 0,0 1 0,0 0 1,0 0-1,0-1 0,0 0 0,1 1-21,-1-1 230,-2 0 4,0 0 36,0 0-102,0 0-56,0 0 48,0 0-122,0 0 8,0 0-56,0 0-54,0 0 28,0 0-237,0 0-377,0 0-757,0 0-437,0 0 105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6:50:00.174"/>
    </inkml:context>
    <inkml:brush xml:id="br0">
      <inkml:brushProperty name="width" value="0.1" units="cm"/>
      <inkml:brushProperty name="height" value="0.6" units="cm"/>
      <inkml:brushProperty name="color" value="#AB008B"/>
      <inkml:brushProperty name="inkEffects" value="pencil"/>
    </inkml:brush>
  </inkml:definitions>
  <inkml:trace contextRef="#ctx0" brushRef="#br0">203 30 5657,'0'0'60,"-1"0"100,1 0 176,-1 0 68,1 0-64,-1 0-36,1 0-68,0 0-124,0 0 32,0 0 32,0 0-96,0 0 72,0 0-52,0 0-36,0 0 40,0 0-80,0 3 24,0-1 12,0 1-84,0 1 72,2 0 84,0-1-100,1 0 84,3-2 60,1 2-108,1-1 32,2 2 12,2 0 40,2 2-8,0 0 112,2 0-56,0 0-120,2 1 16,0-1-40,-1 0 16,1-1 4,0 1 40,-1-1-124,-1-1-80,-1 0 32,-1 0-20,-2 0 84,-2-1 80,-1 0-56,-3-1 52,-2 0-72,-2-1 56,-1 0 184,-1-1-124,-1 0 156,-1 0-104,-2 0-104,-2-2 40,-3-1-104,-1-2 48,-3-2-56,-2-2 56,-1-1-60,-2-1-56,0 1 56,-2 0-84,1 2 48,0 1 112,1 1-124,2 3 36,0 1 80,3 1-180,0 1 132,3 1 12,1-1-144,2 0 132,2 1-72,1-1 28,1 0 80,1 0-68,1 0 48,1 2-116,0-1 12,2 3 60,3 1 28,1 1 48,3 0 12,1 0-124,2 0-12,2 0 124,0-1-112,2-1 148,0-1-80,1-1-20,-1 0 40,0-2 16,0 1 92,-2-2-8,-1 1 48,-1 0-12,-2 0 4,-2 0-4,-1 0 52,-2 0-52,-2 0 40,-1 0-140,-1 0 8,-1 0-76,0 0-84,-1-2 76,-1-3-68,-2-1 48,-3-1 44,-2-2 20,-1 1-52,-2-1 48,0 0-36,-2 1-60,0 1 48,-1 0-20,0 2 12,0 1 52,0 0-16,1 1 40,0 0-44,1-1-28,1 1 60,0 0-64,1-1 32,1 1-44,1 1-28,2 0 8,2 1-68,2 0 88,1 1-4,1 0-76,1 0 48,2 1-16,2-1 36,2 2 48,3 0-24,1 3 64,2 1-104,1 0 120,1 1-68,0-1-72,0-2 164,-1-1-88,-1-1 32,-2 0 80,-2-1-180,-1 0 80,-3-1 52,-2 1-76,-1-2 60,0 1-84,-1 0 8,-1 0-16,1 0 24,-2 0 36,-3 0-4,-3 0 40,-1 0-36,-4 0-44,-2 0 40,-2 0-20,-2 0-24,-1 0 24,-2-2-12,0 1 16,0-1 48,1 0 4,0 1-28,2 0-40,0 1-8,2 0-56,2 0 4,1 0 68,1 0-36,2 0 8,1 0-36,2 0-128,2 0 148,1 0-24,3 0-4,0 0 68,1 0 0,1 0-24,0 0 76,3 2 32,2 1-68,4 2 0,2 1 44,3 0-104,2 1 8,3-1 52,2 1 16,1-2 64,3 0-92,0-1 28,2 0-84,-1 0 20,1 0 84,-1-1 24,-1-1-32,-1 0-64,-3-2 32,-1 1 4,-3-1-16,-3 0 88,-2-1-56,-3 1-76,-3 0 72,-2 0 4,-1 0-32,-3 0 24,1 0 20,-5 0-116,-2 0 60,-5 0 40,-3 0-84,-4 0 136,-3 0-52,-2 0-12,-4 0 20,-1 0-32,-1 0-44,0 0 32,1 0 60,1 0-24,2 0 0,3 0-52,3 0 8,3 0-36,3 0 132,2 0-28,3 0 40,2 0-24,2 0-32,2 0 16,1 0-92,1 0-32,0 0 16,1 0 4,-1 0 36,3 0-52,3 0 56,4 0-92,3 0 84,4 0 52,3 0-88,2 0 108,3 0-100,2 0 108,0 0-44,0 0 16,0 0-64,-2 0 32,-1 0 48,-2 0-112,-2 0 152,-2 0-128,-4 0-32,-2 0 88,-2 0-16,-3 0 76,-2 0 16,-3 0 0,-1 0-168,0 0 80,-4 0-8,-2 0 8,-3-2-8,-3 0-56,-2-1 92,-4-1-108,-3-1 96,-3 1 28,-1 0-124,-2-1 100,-1 1 16,0 0-8,0 0 64,2-1-8,1 1-16,3-1-88,2 1 76,2 0-24,4 0 24,3 1-28,3 1-76,3 1 72,2 0-48,1 1 84,3 0-60,3 0 56,4 0-76,3 1-16,3-1-20,4 1-256,3 2 12,3 0-252,2 0-204,2-1-140,1 0-248,0 1-264,1 0-569,0 1-15,0 0 332,-6 0 208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6:50:03.974"/>
    </inkml:context>
    <inkml:brush xml:id="br0">
      <inkml:brushProperty name="width" value="0.1" units="cm"/>
      <inkml:brushProperty name="height" value="0.6" units="cm"/>
      <inkml:brushProperty name="color" value="#AB008B"/>
      <inkml:brushProperty name="inkEffects" value="pencil"/>
    </inkml:brush>
  </inkml:definitions>
  <inkml:trace contextRef="#ctx0" brushRef="#br0">248 163 3852,'0'0'80,"0"0"-16,0 0 224,-1 0-88,0 0-68,0 0 216,1 0-164,-1 0-8,1 0 69,0 0-85,0 0-36,0 0 276,3 0-52,3 0-136,4 0 84,3 0-68,2 0-36,4 0 156,2 0-44,3 0-20,2 0 68,2 0-28,2 0-44,0 2-60,1 2 36,-1 0-124,-2 0 16,-2 0-4,-2-1-136,-3-1 136,-3 0-44,-3-2 32,-2 0 112,-3 0-32,-2 0 16,-2 0-44,-2 0-12,-2 0-156,-1 0 92,-1 0-52,0 0-140,-2 0 140,-4 0-80,-1-2 24,-2-2 60,-2-1-108,-2-2 8,-1-1 12,-3 1 56,-2-2-16,-1 1 28,-3 0-24,-2 0-24,-1 1-4,0 1-20,0 0-28,-1 1-28,1-1 152,2 1-24,0 0 60,2 0 0,2 0-112,2-1-28,3 1 32,2 1-80,3 0 20,2 1 72,3 1-44,2 1 28,2 0 28,1 1-68,3 0-80,3 0 120,5 2-96,3 0-24,3 2 80,4 1-36,3-1 100,2 2 60,2 0-4,2 1-92,0 0-24,-1-1-4,-1 1 96,-2-2 32,-4 1-40,-2-2 40,-4 0-88,-3-1 24,-3-1 124,-4 0-72,-2-1 72,-2 0 4,-2-1-140,0 0 40,-3 0-84,-3-2 20,-5-3 8,-3-2-60,-4 0 132,-3 0-100,-4-2 132,-1 1 60,-3-1 0,0 1 36,0 1-60,1 0 24,2 2-72,3-1 52,1 2-52,4 0-32,2 1-16,3 0-44,2 1-20,2 0 16,3 1-12,1 1 12,2-1-60,1 1-32,1 1-12,1-1-60,2 0 132,4 1-60,2 2-76,3 0 56,4 1-20,1 0 120,4 0 60,2 0 60,1-1-64,2-1-116,0-1 116,0-1-12,-1 0-32,-1 0 40,-3 0-48,-2 0 76,-4 0 32,-2 0-8,-4 0-4,-3-1-156,-3 1 148,-1 0-72,-1 0-16,-1 0 52,-2 0-60,-4 0 92,-4 0-32,-3 1-44,-3-1-4,-4 0 56,-3 0 24,-1 0-12,-1 0-4,0 0-92,-1 0 4,0 0 52,2 0 8,0 0 60,2 0-76,0 0 24,2 0-56,1 0 24,1 0 60,2 0-28,1 0-48,2 0-80,1 0 24,3 0-4,1 0-52,3 1-24,0 2-88,3 1 56,1 2 32,1 1 8,1 0 112,0 0-116,2 1 176,4-1-56,2-1 36,2 1 8,2-2-48,2 0 88,0 0-76,0 0 132,0-1-44,-1-1-56,-1 0 24,-1 0-76,-2-1 104,-2-1 64,-3 0-60,0-1 32,-3 0-136,0 0 56,-1 0 56,0 0-80,-3 0 76,-2 0-112,-2 0 16,-4 0 48,-1 0-12,-3 0 8,-1 0-24,-2 0 40,-1 0-36,-1 0 12,2 0 32,0 0-92,2 0 104,2 0-44,1 0 36,3 0 12,2 0-88,2 0 68,2 0-116,2 0-12,1 0 64,1 0-12,0 0 80,2 0 0,3 2-12,2 0-40,3 3 0,2 0 28,2-1-52,2-2 124,4 0-120,1-1 32,3 0 36,2-1-76,1 0 140,1 0 0,0-1 8,0 1-24,-3 0-16,-2 0 32,-3 0-4,-3 0 64,-4 0-120,-3 0-40,-3 0 76,-3 0-64,-2 0 28,-2 0-8,0 0-116,-3 0 116,-4-2 0,-2-1 32,-4 1-56,-1-2-16,-3 0 28,-2 0-56,-1 1 56,-2-1-52,1 2-16,0 1 44,1 0 76,1 0-64,2 1-12,2 0-4,3 0-52,2 1 124,3-1 12,2 0-12,2 0-136,2 0-36,1 0 72,0 0-48,0 0 140,3 0-104,3 0-48,4 0 116,3 0-32,3 0 32,3 0-24,4 0-44,2 0 32,3 0 80,2 0-32,1 0-36,0 0 56,0 0-68,0 0 60,-3 0 8,-2 0-120,-3 0 52,-3 0-20,-3 0 64,-4 0 60,-4 0-80,-3 0-24,-3 0 0,-2 0-40,-1 0 100,-1 0 20,-2 0-112,-3 0 100,-4 0-32,-2 0 8,-5-2-8,-2 0-80,-3 0 24,-2 0 12,-2-2 88,-2-1 0,0 0-44,-1 0-32,2-1 20,1 0 32,1 0-12,3 1 36,2 0-36,4 0-76,2 1 48,3 0-40,3 1 72,2 0 20,3 1 12,2 1-56,0 0-112,4 0 100,4 1-20,3 0 32,5 0 100,3 1-80,4-1-8,3 0 24,3 0-104,2 0 56,2 2 12,1 2 20,1 1-40,-1 1 28,-1-1-28,-2-1-44,-2-1 140,-4 0-84,-4-1 8,-4 0 112,-4-1-80,-3 0 4,-3 1 40,-2-1-8,-3 0-76,0 0 8,-4 0-12,-4-1 16,-4 0-4,-4 0 24,-4-2-68,-3-1-24,-3-2 144,-3 1-12,-1-2 36,-1 0-76,-1-1-92,1 0 36,2 0 20,1 0-8,2 1 96,3 1-44,3 1-8,2 0 8,3 1-84,4 1-16,3 1 36,2 0 16,2 0 24,2 1-4,3 0-52,4 0 28,4 2-4,5 2-24,3 2-8,5 1 20,3 0-28,4 1-12,2 0 52,3-1 12,0-2-20,1 0 100,-3-1-60,-1-1-16,-3-1-4,-4-1 36,-3 0 164,-4-1 68,-5 0 120,-3 0-4,-4-1-208,-3 1-108,-1-2 12,-2 0-156,-3-1 44,-3-2 96,-4-2-128,-5-1 116,-3 1-36,-4-1-24,-4 0 40,-4 1-56,-1 0 24,-3 0-16,1 2-12,0 0 60,2 0-12,3 2 24,4 0 8,3 0-104,5 2 20,3-1-120,4 1 16,3 1-84,3 0 92,2 0-112,0 0-120,4 0 24,4 2-184,4 2-16,3 1-168,3 1-60,4 1-156,1 2-244,3 0-405,2 0-187,0 0 272,-4-1 56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6:50:40.93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455 2493 8613,'-6'-6'93,"1"1"1,0 0-1,-1 0 1,0 0-1,-1 1 1,1 0-1,0 0 1,-1 1-1,0-1 1,0 2-1,0-1 1,0 1-1,-7-2-93,16 4 27,33 2 672,-28 3-388,-19 4-270,-91 49-162,57-39-70,0-2-1,-1-3 1,0-1 0,-1-3-1,-6 0 192,75-12-462,-18 2 453,1 0 0,0 0 0,0 0 0,-1-1-1,1 1 1,0-1 0,-1 0 0,1 0 0,-1 0 0,1-1-1,-1 1 1,0-1 0,1 0 0,-1 0 0,1-1 9,22-13-502,-16 13-5813,-10 3 4803</inkml:trace>
  <inkml:trace contextRef="#ctx0" brushRef="#br0" timeOffset="2572.16">170 2327 7413,'-7'-6'4152,"9"2"-1776,21 3-1230,36 10-1210,14 2 499,-61-11-399,0 1 0,1 0 0,-2 2 1,1-1-1,0 1 0,0 1 0,-1 0 0,10 5-36,-19-8-8,0 1 0,0-1 0,-1 1 0,1 0-1,0 0 1,-1 0 0,1 0 0,-1 0 0,1 0-1,-1 0 1,0 0 0,0 1 0,0-1 0,0 0-1,0 1 1,-1-1 0,1 1 0,-1-1 0,1 1-1,-1-1 1,0 1 0,0-1 0,0 1 0,0-1-1,-1 1 1,1-1 0,-1 3 8,-2 5-16,1 1 1,-2-1-1,1 0 0,-1 0 0,-4 6 16,2-3-199,2 0-1,-1-1 0,2 1 1,-2 6 199,-11 37-5722,15-45 1069,1-8 2511</inkml:trace>
  <inkml:trace contextRef="#ctx0" brushRef="#br0" timeOffset="3385.54">689 1750 7517,'-13'12'1794,"16"-4"2310,13-9-656,-2-6-4617,16-13 1347,1 1-1,5-2-177,-7 5 1,0-1 0,20-17-1,32-36-236,-3-4 0,24-33 236,-100 98-268,-14 8 33,-15 10-292,23-4 436,1-1 0,0 1 0,0-1 0,0 1 0,0 0-1,1 0 1,-1 0 0,1 1 0,1-1 0,-1 0 0,1 1 0,0 0-1,0 3 92,0 80-155,2-49 208,0-26-43,0-1 0,1 0 0,1 0 0,0 0 0,2 4-10,0-3 20,-2-1 0,0 1 1,-1 0-1,0 0 1,0 6-21,-3-19 10,1 1 0,0 0 0,-1-1 0,0 1 1,1-1-1,-1 1 0,0-1 0,0 0 0,1 1 0,-1-1 0,0 0 1,0 1-1,-1-1 0,1 0 0,0 0 0,0 0 0,-1 0 0,1 0 1,0 0-1,-1-1 0,1 1 0,-1 0 0,1-1 0,-1 1 0,1-1 1,-1 1-1,1-1 0,-1 0 0,0 1 0,1-1 0,-2 0-10,-58 4 292,55-4-323,3-1-113,0 0 0,0 0 0,1 0 0,-1 0 1,0-1-1,1 1 0,-1 0 0,1-1 0,0 0 0,0 0 0,-1 0 0,1 0 0,0 0 0,0 0 0,1 0 0,-1 0 0,0-1 0,0-2 144,-11-25-9328,13 24 7858</inkml:trace>
  <inkml:trace contextRef="#ctx0" brushRef="#br0" timeOffset="3850.51">1275 1810 7437,'0'-42'2602,"1"41"-2542,-1 0 0,0 0 0,1 0 1,-1 0-1,1 0 0,-1 1 0,1-1 0,-1 0 0,1 0 0,-1 0 1,1 0-1,0 1 0,-1-1 0,1 0 0,0 1 0,0-1 1,0 1-1,0-1 0,-1 1 0,1-1 0,0 1 0,0-1 1,0 1-1,0 0 0,0-1 0,0 1 0,0 0 0,0 0 0,0 0 1,0 0-1,0 0 0,0 0 0,1 0-60,46 0 1198,-31 1-850,-15-1-347,0 1 1,0-1-1,0 1 0,0-1 1,0 1-1,-1-1 0,1 1 1,0 0-1,-1 0 1,1 0-1,0 0 0,-1 0 1,1 0-1,-1 0 0,0 1 1,1-1-1,-1 0 0,0 1 1,0-1-1,0 1 0,0 0 1,0-1-1,0 1 1,0 0-1,0 0 0,-1-1 1,1 1-1,-1 0 0,1 0 1,-1 0-1,0 0-1,1 1-4,-1-1-1,0 0 1,1 0 0,-1 0-1,0 0 1,0 0 0,0 1-1,-1-1 1,1 0 0,0 0-1,-1 0 1,1 0 0,-1 0-1,0 0 1,0 0 0,0 0 0,0 0-1,0 0 1,0 0 0,0 0-1,-1-1 1,1 1 0,-1-1-1,1 1 1,-1-1 0,1 1-1,-2-1 5,-5 3 39,-35 23-36,41-26-37,0 0-1,1 1 0,-1-1 0,1 1 1,-1-1-1,1 1 0,0 0 0,-1 0 0,1-1 1,0 1-1,0 0 0,0 0 0,1 0 0,-1 0 1,0 0-1,1 0 0,-1 1 0,1-1 1,0 2 34,2-1-9,0 0 1,0 1-1,0-1 1,1 0-1,-1 0 1,1-1 0,0 1-1,0-1 1,0 1-1,2 0 9,12 13 6,-12-11 43,-1 1 0,0-1-1,0 1 1,0 0-1,-1 0 1,0 1 0,0-1-1,0 1 1,-1-1-1,0 1 1,-1 0 0,1 0-1,-1 0 1,0 0-1,-1 0 1,0 2-49,0-8 5,-1 0 0,1 0 1,-1 0-1,0 0 0,1 0 0,-1 0 1,0 0-1,1 0 0,-1-1 0,0 1 1,0 0-1,0 0 0,0-1 0,0 1 0,0-1 1,0 1-1,0-1 0,0 1 0,0-1 1,0 1-1,0-1 0,0 0 0,0 0 1,0 0-1,0 1 0,0-1 0,-1 0 1,1 0-1,0-1-5,-42 3 17,38-2-7,-7 0-216,1 0 0,-1-2 0,1 1 0,0-1 1,-1-1-1,-6-2 206,11 2-490,-1 0 0,1 0-1,1-1 1,-1 1 0,0-2 0,1 1 0,0-1-1,0 0 1,0 0 0,-2-4 490,6 8-305,1-1 0,0 1 0,0-1 0,0 1 0,0-1 0,1 0-1,-1 0 1,0 1 0,1-1 0,-1 0 0,1 0 0,0 1 0,-1-1 0,1 0 0,0 0 0,0 0 0,0 0 305,0-10-1484</inkml:trace>
  <inkml:trace contextRef="#ctx0" brushRef="#br0" timeOffset="4211.11">1696 1625 6877,'100'0'8760,"-34"0"-7629,-10 0-4769,0 0-5405,-54 0 6924</inkml:trace>
  <inkml:trace contextRef="#ctx0" brushRef="#br0" timeOffset="4554.02">1712 1768 7949,'0'4'80,"0"0"140,0-2 116,10 0 132,0 0 72,3-1-112,0 0-48,3 3-112,3-4-164,-1 0-128,4 0-344,3 0-236,2 0-396,0 0-696,0 0-485,2 0 61,-1 0 408</inkml:trace>
  <inkml:trace contextRef="#ctx0" brushRef="#br0" timeOffset="5097.86">2521 1603 7609,'0'2'197,"-1"-1"0,1 0 1,0 0-1,0 1 0,0-1 0,0 0 1,1 1-1,-1-1 0,0 0 0,0 0 1,1 0-1,-1 1 0,1-1 1,-1 0-1,1 0 0,-1 0 0,1 0 1,0 0-1,0 0 0,-1 0 0,1 0 1,0 0-1,0 0-197,28 2 4982,-13-3-5814,-5-3 911,0 1 1,-1-1-1,1-1 0,-1 0 1,1-1-1,-1 0 0,-1 0 0,1-1-79,18-8 81,-4 1-79,-2 0-1,1-1 1,-2-1-1,0-1 1,0-1 0,-2-1-1,1-2-1,9-12-297,-1-1 0,-2-1 0,21-35 297,-45 66-52,1-1 1,-2 1-1,1-1 1,0 0-1,-1 1 0,1-1 1,-1 0-1,0 0 1,0 0-1,-1 0 1,1 0-1,-1-3 52,-3 7-54,0-1-1,0 0 0,0 1 1,0-1-1,1 1 1,-1 0-1,0 0 1,0 0-1,0 0 0,0 1 1,0-1-1,0 1 1,-1 0 54,1 2-80,-1 0 1,1 0 0,1 1-1,-1-1 1,0 1-1,1 0 1,0 0 0,0 0-1,0 0 1,0 0 0,0 0-1,1 1 1,0-1-1,0 0 1,0 1 0,1-1-1,-1 1 80,-3 83-632,4-78 690,0-6-52,-1 1-2,1 0-1,0 0 1,0 0-1,1 0 0,-1 0 1,1 0-1,0 0 0,1 0 1,-1 0-1,1 0 0,0 0 1,1 0-4,4 12 10,0-1 0,-1 1 0,0 0 0,-1 1 1,0 9-11,-4 36 944,-1-62-922,-1 0 0,1 0 0,-1-1 0,0 1 0,1 0 0,-1-1 1,0 1-1,0 0 0,1-1 0,-1 1 0,0-1 0,0 1 0,0-1 1,1 0-1,-1 1 0,0-1 0,0 0 0,0 0 0,0 1 0,0-1 1,0 0-1,0 0 0,0 0 0,0 0 0,0 0 0,0 0 0,0-1-22,-36 2 353,29-2-268,1 1-111,-1-2 1,1 1-1,0-1 0,0 0 1,1-1-1,-1 1 0,0-1 1,1-1-1,-1 0 26,3 2-425,0 0 0,0 0-1,0-1 1,0 1 0,1-1-1,-1 0 1,1 0 0,0 0 0,0-1-1,0 1 1,0-1 0,0 0 0,1 0-1,0 0 1,-1 0 425,3-15-5789,0 15 4252</inkml:trace>
  <inkml:trace contextRef="#ctx0" brushRef="#br0" timeOffset="5441.2">3082 1657 8441,'0'-1'211,"1"0"0,0 0 0,0 0 0,0 1 0,0-1 0,0 0 0,-1 0 0,1 1 0,1-1 0,-1 0 0,0 1 0,0-1 0,0 1 0,0-1 0,0 1 0,0 0 0,1 0 0,-1-1 0,0 1-1,0 0 1,0 0 0,1 0 0,-1 0 0,0 0 0,0 0 0,1 1-211,49-1-566,-36 1 879,-14-1-306,1 0-1,-1 1 1,1-1 0,-1 1-1,1 0 1,-1-1-1,0 1 1,1 0 0,-1 0-1,0 0 1,0 0-1,1 0 1,-1 0 0,0 0-1,0 0 1,0 0-1,0 0 1,-1 1 0,1-1-1,0 0 1,0 1 0,-1-1-1,1 1 1,-1-1-1,1 1 1,-1-1 0,0 1-1,0-1 1,1 1-1,-1-1 1,0 1 0,0 0-7,0 1 28,0 0 0,1-1 0,-1 1 0,0 0 0,-1 0 1,1 0-1,0-1 0,-1 1 0,1 0 0,-1-1 0,0 1 0,0 0 1,0-1-1,0 1 0,0-1 0,-1 1 0,0 0-28,-18 15 0,-48 38 483,63-52-467,0-1 1,0 0-1,-1 0 1,1 0-1,-1-1 1,0 0-1,0 0 1,0 0-1,0-1 1,0 1 0,0-2-1,-2 1-16,43 12-370,8-4-1813,0-2-1,0-2 1,1-2 0,26-2 2183,-65-1-359,0-1 0,0 1 0,0-1 0,0 0 0,0 0 0,0 0 0,0-1 0,-1 0 0,1 0 0,2-1 359,20-10-1475</inkml:trace>
  <inkml:trace contextRef="#ctx0" brushRef="#br0" timeOffset="5781.44">3466 1592 8037,'7'0'433,"0"0"-1,0 1 1,0-1 0,-1 2 0,1-1 0,0 0-1,4 3-432,-1-2 460,0 0 0,0-1-1,1 0 1,-1 0 0,0-2-1,0 1 1,10-2-460,16 0 191,94 2-3436,-128-1 2850,1 0 0,-1 0 0,0 0 0,1 0 0,-1-1-1,0 1 1,0-1 0,0 1 0,0-1 0,0 0 0,-1 0 0,1 0 0,0 0 0,-1 0 0,1 0 0,-1 0 0,0-1 0,0 1 0,0 0 0,1-2 395,-2 4-170,4-8-1613</inkml:trace>
  <inkml:trace contextRef="#ctx0" brushRef="#br0" timeOffset="6125.29">3631 1450 6465,'-15'9'1398,"7"5"7,-7 16 666,11-4-1109,1-1 1,1 2-1,1 17-962,1-19-92,-1-1-1,-2 1 0,0-1 0,-1 2 93,0-12-349,-6 32-2579,8-13-3949,2-23 4884</inkml:trace>
  <inkml:trace contextRef="#ctx0" brushRef="#br0" timeOffset="6818.65">4297 945 8173,'0'0'80,"1"0"0,-1-1 0,0 1 0,1 0 0,-1-1-1,1 1 1,-1 0 0,1 0 0,-1-1 0,1 1 0,-1 0 0,1 0 0,-1 0 0,1 0 0,-1 0 0,1 0 0,-1 0 0,1 0 0,-1 0 0,1 0 0,-1 0 0,1 0 0,-1 0 0,1 0 0,-1 0 0,1 0 0,-1 1 0,1-1-1,-1 0 1,1 0 0,-1 1 0,1-1 0,-1 0 0,0 1 0,1-1 0,-1 0 0,0 1 0,1-1-80,-5 28 710,-2-1-619,0 0 1,2 0-1,0 1 0,2-1 1,2 1-1,0 7-91,1-33 7,-1-1 0,0 1-1,1-1 1,-1 0 0,1 1-1,0-1 1,-1 0 0,1 1 0,0-1-1,0 0 1,0 0 0,0 0 0,0 1-1,0-1 1,0 0 0,0 0-1,0-1 1,1 1 0,-1 0 0,0 0-1,0-1 1,1 1 0,-1 0 0,1-1-1,-1 1 1,1-1 0,-1 0-1,0 0 1,1 1 0,-1-1 0,1 0-1,-1 0 1,1 0 0,-1 0-1,1-1 1,1 1-7,3 0 17,0-1 0,-1 1-1,1-1 1,0 0 0,0 0 0,0-1-1,-1 0 1,5-1-17,2-5 278,0-1 0,0 0 0,0 0 0,-1-1 0,2-4-278,-8 107 1404,-5 34-1487,0-72-4405,18-51-4304,-16-4 7252</inkml:trace>
  <inkml:trace contextRef="#ctx0" brushRef="#br0" timeOffset="7382.37">4723 967 8149,'-1'37'5763,"1"-24"-5720,-1-1 0,-1 1 0,0-1 0,-1 0 1,0 1-1,0-2 0,-4 8-43,1-3 62,2-1-1,0 1 1,1 0 0,1-1 0,-1 15-62,1 18-688,6-34-3485,58-84 3875,58-128 3223,-136 221-2759,8-14-111,0 1 0,1 0 0,0 0-1,1 1 1,0 0 0,0 0 0,2 1-1,-1-1 1,1 1 0,1 0 0,0 0-1,1 1 1,-1 9-55,4-20 11,0 1 0,1 0 0,-1-1-1,1 1 1,-1-1 0,1 1 0,0-1 0,0 0-1,0 0 1,0 1 0,0-2 0,0 1 0,0 0 0,1 0-1,-1-1 1,1 1 0,-1-1 0,2 1-11,51 26 21,-36-22-365,1-1-1,0 0 1,0-1-1,0-1 1,1-1 0,-1-1-1,1-1 345,48 5-4363,-48 1-539,-17-4 3699</inkml:trace>
  <inkml:trace contextRef="#ctx0" brushRef="#br0" timeOffset="7744.29">4281 1498 7857,'47'11'6712,"-31"-7"-6314,1 1 0,0-2 0,0 0 0,11-1-398,-15-2-34,281 0 919,-98 0-6695,-169-10-1083,-23 10 4692</inkml:trace>
  <inkml:trace contextRef="#ctx0" brushRef="#br0" timeOffset="8098.58">4437 1686 8461,'-6'2'390,"1"-1"-1,-1 1 1,1 1 0,-1-1 0,1 1 0,0-1 0,0 1 0,-4 4-390,7-5 105,0 1-1,1-1 1,-1 1 0,0 0 0,1-1 0,0 1 0,0 0 0,0 0 0,0 0 0,0 0 0,1 0 0,-1 0 0,1 0-1,0 0 1,0 0 0,0 0 0,0 3-105,1 0 34,0 1 1,1 0-1,0 0 0,0-1 0,1 1 1,-1-1-1,1 0 0,1 0 0,-1 0 1,1 0-1,0-1 0,1 1 0,0 0-34,1 1 45,-1-1 0,-1 1-1,1-1 1,-1 1 0,0 1-1,-1-1 1,0 0 0,0 1 0,0 0-1,-1-1 1,0 4-45,4 50 168,-6-60-167,-1-1 1,0 1-1,1 0 0,-1-1 1,0 1-1,0-1 0,1 1 1,-1-1-1,0 1 0,0-1 0,0 1 1,0-1-1,1 0 0,-1 0 1,0 1-1,0-1 0,0 0 1,0 0-1,0 0 0,0 0 1,0 0-1,0 0 0,0 0 1,0 0-2,-33-1-37,27 1-52,3 0-121,0-1 0,0 0 0,0 0-1,0-1 1,0 1 0,0-1 0,0 0 0,0 0 0,1 0 0,-1 0-1,1-1 1,0 1 0,-1-1 0,1 0 0,0 0 0,-1-2 210,0 1-651,0 0 0,1-1 0,0 1 0,-1-1 0,2 0 0,-1 1 0,1-1 0,-1 0 0,1-1 0,1 1 0,-1 0 0,0-3 651,2-5-1752</inkml:trace>
  <inkml:trace contextRef="#ctx0" brushRef="#br0" timeOffset="8431.69">4427 1756 9921,'-1'0'165,"0"-1"0,0 0 0,0 1-1,1-1 1,-1 0 0,0 0 0,0 0 0,1 1 0,-1-1 0,0 0 0,1 0 0,-1 0-1,1 0 1,-1 0 0,1 0 0,0-1 0,-1 1 0,1 0 0,0 0 0,0 0 0,0 0-1,0 0 1,0 0 0,0-1 0,0 1-165,1 0 52,-1 1 0,1-1 0,0 1 0,0 0 0,-1-1 0,1 1 0,0 0 0,0 0 0,0-1-1,0 1 1,-1 0 0,1 0 0,0 0 0,0 0 0,0 0 0,0 0 0,-1 1 0,1-1 0,0 0 0,0 0 0,0 0 0,-1 1 0,1-1 0,0 1-1,0-1 1,-1 0 0,1 1 0,0-1 0,-1 1 0,1-1 0,0 1 0,-1 0 0,1-1 0,-1 1 0,1 0-52,11 4-614,0-1-1,0 0 1,1 0 0,0-1 0,-1-1 0,1 0 0,3-1 614,56 0-8716,-55-1 6810</inkml:trace>
  <inkml:trace contextRef="#ctx0" brushRef="#br0" timeOffset="9135.28">4788 1740 7077,'10'10'1973,"-10"-8"-1497,0-2-115,0 0-12,0 0-24,0 0-62,0 0-73,0 0-116,0 0-78,0 0-16,0 0 72,0 0 16,0 0 8,0 0-28,0 0-28,0 0 58,0 0 53,0 0 19,0 0 39,0 0 4,0 0-2,0 0 69,0 0 49,0 0-21,0 0-1,0 0-48,0 0-67,0 0-10,1-20 1169,-2 14-30,1 20-1054,1 84-351,-1 20-489,-1-40-7373,17-91 2979,-9 2 3437,-1 0 374</inkml:trace>
  <inkml:trace contextRef="#ctx0" brushRef="#br0" timeOffset="9496.83">4910 1770 3048,'0'0'367,"0"0"115,12 0 10426,-6 2-11786,-4 1 908,0 0 0,0 0 0,0 1 0,-1-1 0,1 0 0,-1 1 0,0-1 0,0 1 0,0-1 0,0 1 0,-1-1 0,1 1 0,-1 0-30,1 56-19,-2-38 62,1 44-1240,0-22-4302,0-44 4162,0 0-399,0 0-37,0 0 234</inkml:trace>
  <inkml:trace contextRef="#ctx0" brushRef="#br0" timeOffset="9842.51">4889 1744 9253,'-10'-19'853,"13"10"1390,29 7 1243,-9 3-4845,53-1-1475,1 0-3289,-45 0 3540</inkml:trace>
  <inkml:trace contextRef="#ctx0" brushRef="#br0" timeOffset="10260.14">5522 1169 9113,'1'-5'2219,"-11"4"-1820,-16 9-519,17 0 121,0 0 0,0 0 0,1 1 0,0 0 1,1 1-1,-6 8-1,10-11 20,0 0 1,0 1 0,0-1 0,1 1 0,0-1-1,1 1 1,-1 0 0,1-1 0,1 1 0,0 0-1,0 1-20,0-7 0,1 1 1,0-1-1,0 0 0,-1 0 0,1 1 0,1-1 0,-1 0 0,0 0 0,0 0 0,1 0 0,-1-1 0,1 1 0,0 0 0,-1-1 0,1 1 1,2 1-1,41 30 13,-19-15 115,-10-6 161,-12-10-233,-1 0 1,1 0-1,-1 1 1,1-1-1,-1 1 1,0 0-1,0 0 1,0 0-1,0 1 1,-1-1-1,1 1 1,-1-1-1,0 1 1,0 0-1,0 0 1,-1-1-1,1 1 0,-1 1 1,0-1-1,0 0 1,0 3-57,-2-6 5,0 0 1,1 1-1,-1-1 1,0 0-1,-1 0 1,1 0-1,0 0 0,0 0 1,0 0-1,-1 0 1,1 0-1,0 0 1,-1-1-1,1 1 1,-1 0-1,1-1 0,-1 1 1,1-1-1,-1 0 1,1 1-1,-1-1 1,0 0-6,-38 7 81,36-6-155,0-1 0,0 0 0,0 0 0,-1 0 0,1 0 0,0-1 1,0 0-1,0 1 0,-1-2 0,1 1 0,0 0 0,0-1 0,1 0 0,-1 0 0,0 0 74,2 0-408,-1 0 1,1 0-1,0 0 0,0-1 1,0 1-1,0 0 1,1-1-1,-1 0 0,1 1 1,-1-1-1,1 0 1,0 0-1,0 1 1,0-1-1,0 0 0,1 0 1,-1 0-1,1 0 1,0 0-1,0 0 0,0-3 408,2-1-1702,9 1 252</inkml:trace>
  <inkml:trace contextRef="#ctx0" brushRef="#br0" timeOffset="10588.71">5694 1375 7789,'1'-17'2350,"1"28"590,1 32-1779,-4-21-1138,1-11-35,0 0-1,0 0 0,1 0 0,0 0 0,1 0 0,1 5 13,-2-4-377,2 13-739,3-17-7467,-5-8 6493</inkml:trace>
  <inkml:trace contextRef="#ctx0" brushRef="#br0" timeOffset="10948.53">5709 1230 11689,'0'-81'4078,"5"76"-3734,0 2-2946,-4-3-7177,-1 6 7773</inkml:trace>
  <inkml:trace contextRef="#ctx0" brushRef="#br0" timeOffset="11293.84">5827 1371 6889,'2'8'455,"0"-1"0,-1 1 0,0 0 0,0 0 0,-1-1 0,0 1 0,-1 0 0,0 3-455,0 14 328,-8 0-375,8-23 47,0 0 1,-1 1-1,1-1 0,0 0 0,0 1 1,1-1-1,-1 1 0,0-1 0,1 1 1,0-1-1,-1 2 0,-1 7 51,-2-12 177,4 0-220,-1 0 1,1 0 0,0 0-1,0 0 1,0 0 0,1 0-1,-1-1 1,0 1 0,0 0-1,1 0 1,-1 0 0,0 0-1,1 0 1,-1 0 0,1 0-1,-1 0 1,1 0 0,0 1-1,-1-1 1,1 0 0,0 0-1,0 0 1,0 1 0,-1-1-1,2 0-8,17-17 145,-5 4 39,-1 1 0,2 0 0,0 1 1,0 1-1,1 0 0,1 2 0,3-2-184,-19 10 20,0 1 0,-1 0 0,1-1 0,0 1 0,-1 0 0,1 0 0,0 0 0,0 0 0,0 0 0,-1-1 0,1 1 0,0 1 0,0-1 0,-1 0 0,1 0 0,0 0 0,0 0 0,-1 0 0,1 1 0,0-1 0,0 0 0,-1 1 1,1-1-1,0 1 0,-1-1 0,1 1 0,-1-1 0,1 1 0,-1-1 0,1 1 0,0 0-20,9 28 232,-10 53-700,-1-60 30,1-7-490,-1 25-2433,9-22-2858,-5-17 4734</inkml:trace>
  <inkml:trace contextRef="#ctx0" brushRef="#br0" timeOffset="11635.57">6278 1331 8257,'7'-13'216,"2"1"2734,-8 35-2023,-15 83-745,13-98-87,1-1 0,0 1-1,1-1 1,0 1 0,0-1-1,1 1 1,0-1-1,0 0 1,1 1 0,0-1-1,0 0 1,2 2-95,-1 0 154,0-1 0,0 1 0,-1-1 0,0 1 0,0 0 0,-1 0 0,-1 1 0,1-1 0,-1 8-154,-33-19-245,19-6-695,1 0 0,-1-1 0,2-1 0,-1 0 1,1-1-1,1 0 0,0 0 0,1-1 0,0-1 0,-5-8 940,8-10-3233,6 17 1932</inkml:trace>
  <inkml:trace contextRef="#ctx0" brushRef="#br0" timeOffset="11636.57">6389 1313 9521,'0'0'182,"0"0"144,0 0 160,0 0 168,0 0 62,0 0-17,0 0-60,0 0-126,0 0-168,0 0-159,43 0-764,-16-1-1265,-18 0 73,1 1 1,-1 0-1,1 0 0,-1 1 1,4 1 1769,0 3-1826</inkml:trace>
  <inkml:trace contextRef="#ctx0" brushRef="#br0" timeOffset="11992.88">6587 1337 8493,'0'0'174,"0"0"130,0 0 154,0 0 163,0 0 31,0 0 40,0 0 14,0 45 1091,0 70-1918,0-114 122,0-1 0,0 0-1,0 0 1,0 1 0,0-1 0,0 0 0,0 0 0,0 0 0,0 1-1,0-1 1,0 0 0,0 0 0,0 0 0,0 1 0,0-1-1,0 0 1,-1 0 0,1 0 0,0 0 0,0 1 0,0-1 0,0 0-1,0 0 1,-1 0 0,1 0 0,0 0 0,0 1 0,0-1-1,0 0 1,-1 0 0,1 0 0,0 0 0,0 0 0,0 0 0,-1 0-1,1 0 1,0 0 0,0 0 0,0 0 0,-1 0 0,1 0-1,0 0 1,0 0 0,0 0-1,-1 0 4,1 0 0,0-1-1,-1 1 1,1 0 0,0 0-1,0-1 1,0 1 0,-1 0 0,1-1-1,0 1 1,0 0 0,0-1-1,0 1 1,0 0 0,0-1-1,0 1 1,-1 0 0,1-1 0,0 1-1,0 0 1,0-1 0,0 1-1,1 0 1,-1-1 0,0 1 0,0 0-1,0-1 1,0 1 0,0 0-1,0-1 1,0 1 0,1 0-1,-1-1 1,0 1 0,0 0 0,1-1-4,5-10 54,1 1 1,0-1-1,1 1 1,1 1-1,-1-1 1,5-2-55,19-22 528,-17 18-130,-12 13-345,-1 1-1,1-1 1,0 0 0,-1 0 0,1 0-1,-1 0 1,0 0 0,0 0 0,0-1-1,-1 1 1,1-1 0,-1 0 0,1 1 0,-1-1-1,-1 0 1,2-3-53,-2 6-21,0 1 27,0 0 4,-8 28 72,6-19-189,0 0 0,0 0 0,0 0 0,1 1 0,0-1 1,1 0-1,0 1 0,1-1 0,0 0 0,0 0 0,1 1 0,0-1 0,1 0 0,0-1 1,0 1-1,1 0 0,0-1 0,3 5 107,-1-3-1110,1-1 1,-1 0-1,2 0 0,-1-1 0,1 0 1,0 0-1,1-1 0,0 0 1,9 5 1109,0-1-2110</inkml:trace>
  <inkml:trace contextRef="#ctx0" brushRef="#br0" timeOffset="13953.71">7080 1051 7497,'7'-5'84,"0"-1"1,0-1 0,-1 1 0,1-1 0,-2-1-1,1 1 1,-1-1 0,0 0 0,0 0 0,-1 0-1,2-6-84,-2 0 341,0 0-1,-1 0 1,-1-1-1,0 1 0,-1 0 1,0-1-1,-2-2-340,1 11 88,-1 0 0,-1 1-1,1-1 1,-1 0-1,0 1 1,0-1 0,0 1-1,-1 0 1,0-1-1,-3-3-87,-41-55 809,32 44-608,-37-40-116,-1 2-1,-3 3 1,-24-16-85,36 35 55,-2 2-1,0 1 1,-3 3 0,0 2-1,-32-12-54,-82-30 1115,-24 1-1115,80 29 77,60 24-94,0 3 0,0 1 0,-2 2 0,1 2 0,-1 3 0,0 2 0,-30 2 17,-2 5 11,0 4 0,1 3-1,0 4 1,0 4 0,2 3 0,1 3-1,-12 9-10,59-22-12,0 2-1,1 1 0,1 2 0,-24 17 13,-20 22 15,-3 8-15,26-23-42,19-15 63,-263 215 11,267-218-19,1 2 0,1 0-1,1 2 1,1 1-13,-28 31-122,24-25 159,2 0 0,1 2 0,1 0 0,-3 13-37,-12 18-74,27-48 196,1 1 0,1 0 0,1 0 0,1 1 0,1 0 0,0 0 0,2 0 0,0 4-122,-3 48 540,4 54-540,2-102-152,2-9 138,1 0 0,0 0 0,1 0 0,1-1 0,0 1 1,1-1-1,5 8 14,12 37 25,6 47 33,8 21-274,-31-112 196,0-1 0,2 0 0,-1 0 0,2 0 0,0-1 0,11 12 20,12 13-8,69 75-268,-76-92 266,0-1 0,1-1 0,1-1 0,1-2 0,1 0 0,0-2 0,17 5 10,58 20-243,59 14 243,-130-44-47,66 19 78,2-4 0,1-4 1,0-5-1,3-4-31,121-1 100,0-9-100,-194-2-17,-9-2-2,-1 0 1,1-2 0,-1 0-1,0-2 1,3-1 18,2-1 165,1 1 1,-1 2-1,9 0-165,26 3 136,-42 2-139,0-1-1,-1 0 0,1-2 1,16-3 3,199-70 264,-200 64-249,-1-1 1,0-2-1,-1-1 0,-1-2 0,-1-1 0,0-1 0,-1-2 0,-2-1 0,0-1 0,-1-1 0,18-23-15,-16 15 33,18-19 70,-3-1-1,-1-2 0,6-16-102,-35 49 55,-2 0 1,0 0 0,-1-1-1,-1-1 1,-1 0-1,-1 0 1,-1-1 0,0-6-56,17-95 355,-5 35 1708,6-88-2063,-22 156 23,-2 0-1,0 1 1,-1-1-1,-1 0 1,-1 0-1,-2 1 0,0-1 1,-6-18-23,-25-46-579,-6-18-2227,-33-55 2806,52 121-2039,0 2-1,-10-10 2040,13 22-2464,-2 0 0,0 1 0,-14-11 2464,6 10-2156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6:50:57.36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89 19 6329,'0'0'91,"0"0"63,0 0 91,0 0 34,0 0-84,0 0-37,0 0-4,0 0-26,0 0-13,0 0-33,0 0-42,0 0 92,0 0 108,0 0 38,0 0 45,0 0-2,0 0-7,0 0 50,0 0 14,0 0 11,0 0 32,0 0-50,0 0-54,0 0-109,0 0-88,0 0-40,-37 0 490,25 0-347,11 1-190,-1-1 0,0 0-1,0 1 1,0-1 0,0 0 0,0 0-1,1 0 1,-1 0 0,0 0-1,0-1 1,0 1 0,0-1 0,1 1-1,-1-1 1,0 1 0,0-1 0,1 0-1,-1 0 1,1 0 0,-1 0 0,-1-1-33,7 3 59,-1 0 1,0 0-1,0 0 1,1 1-1,-1 0 1,0-1-1,0 1 0,-1 0 1,3 1-60,22 24 11,2-2 0,6 2-11,-15-12 4,0 1 0,-1 0 0,-1 2 0,-1 0-1,-1 1 1,2 3-4,23 39 793,-29-43-2528,-8-11-5259,-3-13 6148,-1 4 581,0 1 0,0-1 0,1 0 0,-1 1 0,0-1 0,-1 1 0,1-1 0,0 0 0,0 1 0,-1-1 0,1 1 0,-1-1 0,1 1 0,-1-1 265,-11-9-1095</inkml:trace>
  <inkml:trace contextRef="#ctx0" brushRef="#br0" timeOffset="628.1">156 1 4756,'0'0'283,"0"0"145,0 0 126,0 0 23,0 0-80,0 0-123,0 0-34,0 0 68,0 0-57,0 0-28,0 0-34,0 0-73,0 0-74,0 0-50,0 0-47,0 0-40,0 0 45,0 0 112,0 0 67,-11 11 694,-29 40 353,-12 28-525,48-71-686,1 0 0,-1 0 0,1 0-1,1 0 1,0 1 0,0-1 0,0 1 0,1 0 0,0 6-65,1-15 209,0 0 48,0 0-7,0 0-24,0 0-43,0 0-46,0 0-66,17-23 42,12-29-220,10-15 12,-36 63 97,0 0 0,0-1 0,0 1-1,-1-1 1,1 0 0,-1 0 0,0 0-1,-1 0 1,1 0 0,-1 0 0,0 0-1,0-1 1,0-1-2,42 8 135,-16 12-105,37 16-3092,3-5-3777,-46-19 4457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6:51:04.0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57 0 4612,'0'0'202,"0"0"6,0 0 83,0 0 51,0 0-58,0 0-27,0 0-9,0 0 25,0 0-42,0 0 28,0 0-10,0 0-54,0 0 33,0 0-16,0 0 24,0 0-9,0 0 16,0 0 56,0 0-29,0 0 5,0 0 6,0 0 7,0 0 38,0 0 66,0 0-8,0 0-70,0 0-34,0 0-76,0 0-19,0 0-36,0 0-58,0 0-18,0 0-28,0 0 67,0 0 18,0 0 3,0 0-12,0 0-26,0 0 24,0 0-22,0 0 20,0 0 18,0 0-6,0 0-19,0 0-21,28 2-52,11 41 54,-24-29-58,-1 2 0,0 0 0,-2 1-1,1 2-32,-7-8 25,-1 0-1,-1 0 1,0 1-1,0-1 1,-1 1-1,-1 0 1,0 0 0,0 1-1,-1-1 1,-1 0-1,0 0 1,-2 10-25,2 7 72,0 99-75,-17-78 235,16-43-251,1 0-1,-2 0 1,1 0-1,-1 0 1,0-1-1,-2 7 20,1-6 25,1 0-1,0 0 1,0 0-1,1 0 0,0 1 1,-1 7-25,-2 112-216,0-59 207,-8-37-43,12-10 1341,0-4-4388,0-13-2002,0-24 388,0 11 3121</inkml:trace>
  <inkml:trace contextRef="#ctx0" brushRef="#br0" timeOffset="622.71">35 679 5693,'0'-5'-1444,"-2"-8"6084,-1 4 721,-2 12-3242,4 3-2115,0 0 1,0 0-1,1 0 1,0 0-1,0 0 1,0-1-1,2 7-4,-1 9-149,-1-16 131,-1-1 26,1 1 1,0 0-1,0 0 1,1 0-1,-1 0 1,1 0-1,0-1 0,0 1 1,0 0-1,1-1 1,0 1-1,0-1 1,2 5-9,8 11 24,11 11-60,-22-30 44,0 0 0,0 0 0,1 0-1,-1-1 1,0 1 0,0-1 0,1 1 0,-1-1 0,0 1 0,1-1 0,-1 0 0,1 1-1,-1-1 1,0 0 0,1 0 0,-1 0 0,1 0 0,-1 0 0,0 0 0,1-1 0,-1 1-1,0 0 1,1-1 0,-1 1 0,0-1 0,1 0 0,-1 1 0,0-1 0,1 0-8,34-28-23,-35 28 30,9-8-226,2 0 0,-1 0 0,1 1-1,0 1 1,1 0 0,-1 0 0,1 1 0,1 1 0,-1 0-1,1 1 1,13-2 219,-22 5-1488,-1-1-1,1 0 0,0 0 0,-1-1 1,1 1-1,-1-1 0,0 0 1,4-3 1488,-4 2-1520</inkml:trace>
  <inkml:trace contextRef="#ctx0" brushRef="#br0" timeOffset="1581.62">72 54 6693,'0'0'176,"0"0"129,0 0 72,0 0 137,0 0 17,0 0 1,0 0 87,0 0 27,0 0-13,0 0-11,-8-9 2183,7 19-2710,-1-1 1,1 0-1,-2 0 0,1 0 0,-2 0 0,1 0 0,-1-1 1,0 0-1,-4 6-95,-19 44 241,23-49 436,4-23-566,11-25-174,-5 30 94,0-1-1,0 0 1,-1-1-1,0 0 1,0 1-1,-2-1 1,1-1-1,-1 1 1,-1 0-1,0-1 1,-1 1-1,0-12-30,34 24-19,3 35 45,66 55-2360,-86-78 394,1 0 0,0-1 0,5 1 1940,29 12-6024,-39-19 4361</inkml:trace>
  <inkml:trace contextRef="#ctx0" brushRef="#br0" timeOffset="2050.31">447 469 7117,'0'0'69,"0"0"78,0 0 123,0 0 86,0 0 100,0 0 30,0 0 67,0 0 29,0 0-18,-8 0 217,8 0 3303,30 0-3814,-1 2 1,0 2 0,11 2-271,-23-4-146,1-1 0,-1 0 1,1-1-1,4-2 146,18 1-3826,-39 1 3667,0-1-1,0 1 0,0-1 0,0 1 0,-1-1 0,1 1 0,0-1 0,0 1 0,-1-1 1,1 0-1,0 1 0,-1-1 0,1 0 0,-1 0 0,1 1 0,-1-1 0,1 0 0,-1 0 1,1 0-1,-1 0 0,0 0 0,1 0 0,-1 1 0,0-1 0,0 0 0,0 0 1,0-1 159,3-27-5376,-3 20 4076</inkml:trace>
  <inkml:trace contextRef="#ctx0" brushRef="#br0" timeOffset="2408.62">573 347 7197,'-2'3'6571,"1"5"-3632,1 23-3591,0-24 1437,0 129-321,0-45-4470,0-90 3732,0 0 0,0 0-1,0 0 1,1-1 0,-1 1 0,0 0 0,1 0 0,-1-1-1,0 1 1,1 0 0,-1 0 0,1-1 0,-1 1 0,1 0 0,-1-1-1,1 1 1,0-1 0,-1 1 0,1-1 0,0 1 0,-1-1-1,1 1 1,0-1 274,5 5-2592,-1-1 276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6:51:15.41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310 562 6885,'0'0'47,"0"0"81,0 0 103,0 0 55,0 0-24,0 0-16,0 0 40,0 0 2,0 0 58,0 0 17,0 0-55,0 0-47,0 0-5,0 0-45,0 0-8,0 0 4,-19 2 2263,18 4-2379,0 0 1,0 0-1,-1 0 1,0 0-1,0 0 1,0 0-1,-1-1 1,1 1-1,-3 1-91,2-1 14,0 0-1,0 0 1,0 1-1,0-1 1,1 1 0,1 0-1,-1-1 1,1 1-1,-1 5-13,2 250 326,9-233-321,-7-26-7,-1 0 0,1 0 0,-1 1-1,0-1 1,0 0 0,0 1 0,-1-1 0,1 1 0,-1 0 2,1 5 3,1 0 1,0-1-1,1 1 1,-1-1-1,2 1 1,-1-1-1,1 0 1,1 1-4,12 29 8,-17-38-135,0 1 0,0 0 0,0 0-1,0-1 1,1 1 0,-1 0 0,0-1-1,1 1 1,-1 0 0,0-1 0,1 1-1,-1 0 1,1-1 0,-1 1 0,1-1-1,-1 1 1,1-1 0,0 1-1,-1-1 1,1 1 0,0-1 0,-1 1-1,1-1 1,0 0 0,-1 0 0,2 1 127,-2-2-141,1 1 0,-1 0 0,1-1 0,-1 1 0,1-1 0,-1 1 0,1-1 0,-1 1 0,0-1 0,1 1 1,-1-1-1,0 1 0,1-1 0,-1 1 0,0-1 0,0 0 0,1 1 0,-1-1 0,0 0 0,0 1 0,0-1 0,0 0 1,0 1-1,0-1 0,0 0 0,0 1 0,0-1 0,0 0 0,0 1 141,0-2-406,0-1 1,0 1-1,1 0 1,0 0-1,-1 0 1,1 0-1,0 0 0,0 0 1,0 0-1,0 1 1,0-1-1,0 0 1,1 0 405,7-6-1254</inkml:trace>
  <inkml:trace contextRef="#ctx0" brushRef="#br0" timeOffset="1298.46">226 1106 4424,'-2'-10'789,"2"9"-409,0 0 0,0 0 0,0 1 0,-1-1 1,1 0-1,0 1 0,-1-1 0,1 0 0,-1 1 0,1-1 0,-1 1 1,1-1-1,-1 1 0,1-1 0,-1 1 0,1-1 0,-1 1 0,0-1 1,1 1-1,-1 0 0,0-1 0,1 1 0,-1 0 0,0 0-380,-15-2-368,16 2 414,-1-1 0,1 1 0,-1 0 0,1 0 0,-1 0 0,1-1 0,0 1 0,-1 0 0,1-1 0,-1 1 0,1 0 1,0-1-1,-1 1 0,1 0 0,0-1 0,-1 1 0,1-1 0,0 1 0,0-1 0,-1 1 0,1-1 0,0 1 0,0-1 0,0 1 0,0-1 0,0 1 0,0-1 0,0 1 0,0-1 0,0 1 0,0-1 1,0 1-1,0-1 0,0 1 0,0-1 0,0 1 0,0-1 0,1 1 0,-1 0 0,0-1-46,0 1 16,0-1-1,0 1 1,0 0 0,0-1-1,0 1 1,0 0 0,0-1 0,0 1-1,0 0 1,1-1 0,-1 1 0,0 0-1,0 0 1,0-1 0,0 1-1,0 0 1,1 0 0,-1-1 0,0 1-1,0 0 1,0 0 0,1-1-1,-1 1 1,0 0 0,1 0 0,-1 0-1,0 0 1,0-1 0,1 1-1,-1 0 1,0 0 0,1 0 0,-1 0-1,0 0 1,0 0 0,1 0-1,-1 0 1,0 0 0,1 0 0,-1 0-1,0 0 1,1 0 0,-1 0-1,0 0 1,1 0 0,-1 0 0,0 0-1,0 1 1,1-1 0,-1 0 0,0 0-1,1 0 1,-1 0 0,0 1-1,0-1 1,1 0 0,-1 0 0,0 1-1,0-1 1,0 0 0,0 0-1,1 1 1,-1-1 0,0 0 0,0 1-16,7 6 2,-1 0-1,1-1 1,1 1 0,-1-1 0,1 0 0,0-1 0,1 0 0,-1-1 0,1 1 0,0-1 0,0-1 0,0 0 0,0 0 0,1-1 0,-1 0 0,1-1 0,5 1-2,-14-3 219,-1 1 1,1 0-1,-1 0 1,1-1-1,-1 1 1,1 0-1,-1-1 1,1 1-1,-1-1 1,1 1-1,-1 0 1,0-1-1,1 1 0,-1-1 1,0 1-1,1-1 1,-1 0-1,0 1 1,0-1-1,1 1 1,-1-1-1,0 1 1,0-1-1,0 0 1,0 1-1,0-1 1,0 1-1,0-1 1,0 0-1,0 1 1,0-1-1,0 0-219,0-35-171,1 3 152,36-80-30,-36 105-1671,0-2 4125,-1 1-1359,1 4-4282,1 1-3497,1 0-4857,-3 4 9501</inkml:trace>
  <inkml:trace contextRef="#ctx0" brushRef="#br0" timeOffset="3010.38">591 387 5204,'0'0'226,"0"0"210,0 0 179,0 0 109,8 0 456,-5-2 2879,-3 1-4019,0 0 0,0 0-1,0 0 1,0 0 0,1 0 0,-1 0 0,0 0 0,1 0 0,-1 0 0,1 0-1,-1 0 1,1 0 0,-1 0 0,1 0 0,0 0 0,-1 0 0,1 1 0,0-1-1,0 0 1,0 1 0,-1-1 0,1 0 0,0 1 0,0-1 0,0 1 0,0-1 0,0 1-1,0 0 1,0-1 0,0 1 0,0 0 0,0 0 0,1 0-40,47-2 587,-28 3-168,-19-1-417,-1 1 0,1-1-1,-1 1 1,1 0 0,-1-1 0,1 1-1,-1 0 1,0 0 0,1 0 0,-1 0-1,0 0 1,0 0 0,0 1-1,1-1 1,-1 0 0,-1 0 0,1 1-1,0-1 1,0 1 0,0-1 0,-1 1-1,1-1 1,-1 1 0,1-1 0,-1 1-1,0-1 1,0 1 0,1 0 0,-1 0-2,0-1 2,1 1 1,-1 0 0,0 0-1,1 0 1,-1 0 0,0-1-1,0 1 1,0 0-1,0 0 1,-1 0 0,1 0-1,0 0 1,-1-1 0,1 1-1,-1 0 1,0 0 0,0-1-1,1 1 1,-1 0 0,0-1-1,0 1 1,-1-1-1,1 1 1,0-1 0,0 0-3,-48 32-796,49-32 776,0-1 0,0 0 0,-1 0 1,1 0-1,0 0 0,0 1 0,0-1 1,-1 0-1,1 0 0,0 1 0,0-1 1,0 0-1,0 0 0,-1 1 0,1-1 1,0 0-1,0 1 0,0-1 0,0 0 1,0 0-1,0 1 0,0-1 0,0 0 1,0 1-1,0-1 0,0 0 0,0 0 1,0 1-1,0-1 0,0 0 1,0 1-1,0-1 0,1 0 0,-1 0 1,0 1-1,0-1 0,0 0 0,0 0 1,0 1-1,1-1 0,-1 0 0,0 0 1,0 0-1,1 1 0,-1-1 0,0 0 1,0 0-1,1 0 0,-1 0 0,0 1 1,0-1-1,1 0 0,-1 0 0,0 0 1,0 0-1,1 0 0,-1 0 0,0 0 20,22 7 130,-17-6-190,3 2 56,0 1 0,0-1 0,-1 1-1,1 1 1,-1 0 0,0 0 0,3 3 4,-9-7 10,1 0 0,0 0 0,-1 1 0,1-1 1,-1 1-1,1-1 0,-1 1 0,0 0 0,0-1 0,0 1 0,0 0 0,0 0 1,0 0-1,0 0 0,0 0 0,-1 0 0,1 0 0,-1 0 0,1 0 0,-1 0 0,0 0 1,0 0-1,0 0 0,0 1 0,0-1 0,-1 0 0,1 0 0,-1 0 0,1 0 1,-1 0-1,0 0 0,0 0 0,0 1-10,-1-1 26,0 0 0,0 0-1,0 0 1,0 0 0,0-1 0,-1 1 0,1 0-1,0-1 1,-1 0 0,1 1 0,-1-1 0,0 0-1,1 0 1,-1-1 0,0 1 0,0-1 0,0 1-1,0-1-25,-58 2 153,45-2-185,10-1-152,1 1 1,-1-1-1,1-1 0,0 1 0,0-1 0,-1 0 0,1 0 1,0-1-1,0 1 0,1-1 0,-2-1 184,-52-39-4706,49 35 3354,-3-4-778,3-1 183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6:51:27.55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218 10 3824,'-23'-8'3019,"23"7"-2996,0 1 1,-1 0 0,1 0-1,-1 0 1,1 0-1,-1 0 1,1-1-1,-1 1 1,1 0-1,0 0 1,-1 0-1,1 0 1,-1 0-1,1 1 1,-1-1 0,1 0-1,-1 0 1,1 0-1,-1 0 1,1 0-1,0 1 1,-1-1-1,1 0 1,-1 0-1,1 1 1,0-1 0,-1 0-1,1 0 1,0 1-1,-1-1 1,1 1-1,0-1 1,0 0-1,-1 1 1,1-1-1,0 1 1,0-1-1,0 0 1,-1 1 0,1-1-1,0 1 1,0-1-1,0 1 1,0-1-24,0 2 55,-2 9 386,-1-12-390,-1 1 0,1 0-1,0 1 1,0-1-1,0 0 1,0 1 0,0 0-1,0 0 1,0 0-1,0 0 1,0 0-1,0 1 1,0-1 0,1 1-1,-2 0-50,-10 9-24,1 1 0,1 0-1,-1 1 1,2 0 0,0 1-1,1 0 1,0 1 0,1 0-1,-3 7 25,11-20 5,0 1 0,0-1-1,0 1 1,1 0-1,-1-1 1,1 1-1,-1-1 1,1 1 0,0 0-1,0 0 1,0-1-1,1 1 1,-1 0-1,1-1 1,-1 1-1,1-1 1,0 1 0,0-1-1,0 1 1,0-1-1,0 1 1,1-1-1,-1 0 1,1 0-1,-1 0 1,1 0 0,0 1-5,8 7 98,1 1 0,0-1 0,0-1 0,10 6-98,5 5 24,-15-11 236,-8-7-213,0 0 1,0 0 0,0 0 0,-1 1-1,1-1 1,-1 1 0,1-1 0,-1 1 0,0 0-1,0 0 1,0 0 0,-1 0 0,1 0-1,-1 0 1,0 0 0,0 0 0,0 1 0,0-1-1,0 1 1,0-1 0,-1 0 0,0 1-1,0-1 1,0 1 0,0-1-48,-25 19 33,15-15 127,6-5-99,0 0 0,0-1 0,0 0-1,0 0 1,-1 0 0,1 0 0,0-1 0,-1 0 0,1 1 0,0-2 0,-1 1 0,1 0 0,-3-1-61,-10 0 452,14 0-437,1 1 1,0-1-1,0 0 0,0 0 1,0 0-1,0 0 0,0 0 1,0 0-1,1-1 1,-1 1-1,0-1 0,0 0-15,0 1-4,1-1-1,-1 1 1,0-1-1,0 1 1,1 0-1,-1 0 1,0-1-1,0 2 1,0-1-1,-1 0 1,1 0-1,-1 0 5,3 1 35,0 0-42,0 0-1,0 0 18,0 0 6,0 0-1,0 0 20,0 0-14,0 0 41,0 0-47,0 0-51,0 0-21,0 0 44,0 0 16,0 0-11,0 0 32,0 0-1,0 0-21,0 0-22,0 0 13,0 0 26,0 0 35,0 0 14,0 0-39,0 0-7,0 0-14,0 0-44,0 0 17,0 0-36,0 0-146,0 0-147,0 0-144,0 0-144,0 0-68,0 0-52,0 0-207,0 0-225,0 0-443,0 0-232,0 0 172,0 0 253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6:51:34.53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487 38 2420,'0'0'125,"0"0"63,-12 22 764,0-14-948,9-7 72,1 0 1,0 0 0,-1 0 0,1 1-1,0-1 1,0 1 0,0-1 0,0 1-1,0 0 1,0 0 0,1 0 0,-1 0 0,1 0-1,-1 0 1,1 0 0,0 1 0,-1-1-1,1 0 1,1 1 0,-1-1 0,0 1-1,0-1 1,1 1 0,0-1 0,-1 1-1,1 0 1,0 2-77,-1-3 5,0 1-1,-1 0 1,1 0-1,-1-1 0,0 1 1,0-1-1,0 0 1,0 1-1,0-1 1,-1 1-5,-16 20-25,-43 79 883,48-72-845,-3-1 1,0-1 0,-16 18-14,7-28-22,4-5 684,22-15-665,-1 0 1,1-1-1,0 1 1,0 0-1,0 0 1,0-1-1,0 1 1,0 0-1,0 0 1,1-1-1,-1 1 0,1 0 1,-1 0-1,1 0 1,0 0-1,0-1 1,0 1-1,0 0 1,1 1-1,-1-1 1,0 0-1,2-1 3,79-64 198,66-54 355,-37 15-571,-110 105 35,0 0-1,0 0 0,-1 0 1,1 0-1,0 1 0,-1-1 1,1 0-1,-1-1 1,1 1-1,-1 0 0,1 0 1,-1 0-1,0 0 0,0 0 1,1 0-1,-1 0 0,0-1 1,0 1-1,0 0 0,0 0 1,0 0-1,-1 0 0,1-1-16,0 2 15,-1-1 0,1 1-1,0 0 1,-1-1-1,1 1 1,-1 0-1,1 0 1,-1-1 0,1 1-1,-1 0 1,1 0-1,-1 0 1,1 0 0,-1-1-1,0 1 1,1 0-1,-1 0 1,1 0-1,-1 0 1,1 0 0,-1 1-1,1-1 1,-1 0-1,1 0 1,-1 0 0,1 0-1,-1 1 1,1-1-1,-1 0 1,1 0-1,-1 1 1,1-1 0,-1 0-1,1 1 1,-1-1-1,1 0 1,0 1 0,-1-1-1,1 1 1,0-1-1,-1 1 1,1-1-1,0 1 1,0-1 0,0 1-1,-1-1-14,-75 71 259,-36 24-259,42-39-98,4 4 1,-15 19 97,72-67 4,0-1 1,1 1 0,0 1-1,1-1 1,1 1 0,0 0-1,0 1 1,2-1 0,-2 5-5,-9 26 62,12-36-60,0 0 1,-1 0 0,0-1-1,0 1 1,-1-1 0,0 0-1,0 0 1,-4 4-3,9-12 10,-1 1 1,1-1-1,-1 1 1,1-1-1,0 0 0,0 1 1,-1-1-1,1 1 1,0-1-1,0 0 1,0 1-1,0-1 0,0 0 1,0 1-1,0-1 1,0 0-1,0 1 1,0-1-1,0 0 0,0 1 1,0-1-1,0 1 1,1-1-1,-1 0 1,0 1-1,0-1 0,1 1 1,-1-1-11,148-186-160,-135 170 83,0 1 1,2 0 0,9-8 76,-68 93-998,33-46 966,0 1 0,2 0-1,-1 9 33,-19 45 36,60-112 2143,22-35-2038,-17 23 116,2 1 0,9-5-257,-5 5 225,31-43-225,-67 80 3,1 0-1,0 0 1,1 0 0,0 1 0,0 1 0,0-1 0,6-2-3,39-42 57,-47 46-37,-1 0 1,0 0-1,0 0 0,0 0 1,-1-1-1,0 0 0,3-5-20,-4 6-6,-1 1-1,1 0 1,0-1-1,0 1 1,0 1-1,0-1 1,1 0-1,0 1 1,-1-1-1,1 1 1,1 0-1,-1 1 1,0-1-1,1 1 1,-1-1-1,4 0 7,-9 3 392,-4 1-368,0-1 1,1 1-1,-1 0 0,0 0 1,1 0-1,-1 0 0,1 1 1,-1 0-1,1 0 0,-1 1-24,-179 124 74,130-92-209,38-23 82,5-5 612,18-23-300,-2 8-255,1 0 0,0 0 0,0 1 0,1 0 0,0 0 0,2-1-4,31-35 126,-38 41-150,11-20 75,-12 21-61,-1 0 0,1 1 0,-1-1 0,1 0 0,-1 0 0,0 0 0,1 1 0,-1-1 0,0 0 0,0 0 0,0 0 0,1 0 0,-1 1-1,0-1 1,0 0 0,0 0 0,-1 0 0,1 0 0,0 0 0,0 1 0,0-1 0,-1 0 0,1 0 0,0 0 0,-1 0 10,0 1-56,-4 1 61,1 0 0,-1 1 0,1-1 0,0 1 0,-1 0 1,1 0-1,0 0 0,0 1 0,0 0 0,1-1 0,-1 1 0,1 0 1,-1 1-1,1-1 0,0 1 0,0-1 0,1 1 0,-2 2-5,-2 2 96,13-40 1189,-6 30-1284,1-1 0,-1 1 0,1-1 0,0 1-1,-1 0 1,1 0 0,0 0 0,0 0 0,1 0 0,-1 1-1,0-1 1,1 1 0,-1-1 0,1 1 0,-1 0-1,1 0 1,-1 0 0,1 0 0,0 0 0,0 1-1,7-2-9,-1 1 1,1 1-1,0-1 1,0 2 0,1 0 8,14-1-61,-25 0 34,0 0 11,0 0 40,0 0 0,0 0-16,0 0 27,0 0 24,0 0-16,-3 0-44,0 0 0,-1 0 0,1 0 1,0-1-1,-1 0 0,1 0 1,0 0-1,0 0 0,-1 0 1,4 1 1,-22-11-43,15 6 42,0 1 0,-1 1 0,1-1 1,-1 1-1,0 1 0,0-1 0,0 1 0,0 1 1,-6-1-1,14 2-23,0 0-10,0 0 0,0 0-18,0 0-12,39 0-49,137 0 579,-175-1-454,-1 1 0,0-1 0,0 0 1,0 0-1,1 1 0,-1-1 0,0 0 0,0 1 0,0-1 0,0 0 0,-1 0 0,1 1 0,0-1 0,0 0 0,0 0 0,0 1 0,-1-1 0,1 0 0,0 1 0,-1-1 0,1 0 1,-1 1-1,1-1 0,-1 1 0,1-1 0,-1 0 0,1 1 0,-1-1 0,1 1 0,-1 0 0,0-1-13,-46-24-36,44 31 26,1 0 1,-2 0-1,1-1 1,0 1-1,-1-1 1,0 0-1,-1 0 0,-2 3 10,-3 4-25,-60 87 49,5 3-1,-45 96-23,58-87 34,53-141-12,-2 24-18,1-1 1,-1 0 0,2 1-1,-1-1 1,1 0 0,0 1-1,1-4-4,56-86 58,-125 202-322,29-48 267,18-24-40,2 1-1,-11 29 38,-17 35 12,70-129 111,-2 6-123,-2-1 0,5-9 0,-15 23-41,-9 19-39,-8 21-34,-29 30 34,-6 10-163,41-65-330,-10 15-542,0-13-7229,9-6 6340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6:51:39.20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72 8 4184,'0'-1'180,"-1"1"0,1-1-1,-1 0 1,1 1 0,-1-1-1,1 1 1,-1-1 0,0 1-1,1 0 1,-1-1 0,0 1-1,1 0 1,-1-1 0,0 1-1,0 0 1,1 0 0,-1 0-1,0 0 1,0-1 0,1 1-1,-1 0 1,0 0 0,0 1-1,0-1 1,0 0-180,-36 0-695,20 0 921,19 32 157,10-20-261,7 6 111,0 0 1,2-1 0,-1-1 0,2-1-1,7 3-233,-96-65 1119,64 45-1144,0 0 0,0-1 0,1 1 1,-1-1-1,1 1 0,0-1 0,0 0 0,0 0 0,0 0 0,0 0 0,0 0 1,1 0-1,0-1 0,0 1 0,0 0 0,0-1 0,0 1 0,0-1 0,1 1 1,0-2 24,0 5 11,0 0-29,0 0 49,0 0-28,22 12-208,-17-5 219,-1 0 1,0 0 0,0 1 0,0-1-1,-1 1 1,0 0 0,1 8-15,8 17 0,-14-55 1054,-4-18-1045,-1 13-9,7 24-2,0 1 1,-1-1-1,1 1 1,-1-1-1,0 1 1,0 0-1,0-1 1,0 1-1,0 0 1,0 0-1,0-1 1,-2 0 1,8 3-389,6 9 431,-8-5-35,-2-2-13,1 0 0,-1 0-1,0 0 1,1 0 0,-1 0 0,0 1-1,-1-1 1,1 0 0,0 0 0,-1 1-1,1-1 1,-1 0 0,0 1-1,1-1 1,-1 1 0,-1-1 0,1 3 6,0-5 23,0 0 26,0 0 27,0 0 31,0 0 28,0 0 23,0 0-38,0 0-78,0 0-40,0-37-124,1 41 118,0 0 1,1 1-1,0-1 0,0 0 0,0 0 0,0 0 0,0 0 0,1 0 0,-1-1 0,1 1 0,1 0 4,38 43-149,-20-31 423,-21-16-258,-1 0 1,1-1 0,0 1-1,-1-1 1,1 1-1,-1-1 1,1 1-1,-1-1 1,1 1 0,-1-1-1,0 0 1,1 1-1,-1-1 1,0 0 0,1 1-1,-1-1 1,0 0-1,0 1 1,0-1-1,0 0 1,1 1 0,-1-1-1,0 0 1,0 0-1,0 1 1,0-1 0,-1 0-1,1 1 1,0-1-1,0 0 1,0 0-1,-1 0-16,-10-37-83,0 20-136,12 36 195,1 0 0,1 0-1,0 0 1,1 0 0,4 7 24,8 43 60,-15-67-53,-1 0 1,1 0-1,-1 1 0,0-1 0,1 0 1,-1 1-1,0-1 0,0 0 1,0 1-1,0-1 0,0 0 0,0 1 1,0-1-1,0 0 0,-1 1 1,1-1-1,-1 0 0,1 1 0,-1-1 1,1 0-1,-1 0 0,0 1-7,0-2 3,0 0-1,0 0 0,0 0 0,0 0 1,0 0-1,0 0 0,0 0 1,0-1-1,0 1 0,0 0 0,0-1 1,0 1-1,1 0 0,-1-1 0,0 0 1,0 1-1,0-1 0,1 1 1,-1-1-1,0 0 0,1 1 0,-1-2-2,-41-47 53,40 46-53,0-1-1,0 0 1,1 1-1,-1-1 1,1 0-1,0 0 0,0 0 1,0 0-1,1 0 1,-1-3 0,-3-15 23,3 19-552,3 11 440,9 18 105,-1-11-17,0 0-1,-1 0 0,-1 1 0,3 7 2,0-1 21,-6-11-21,-4-8 2,0 1 0,1 0 0,-1-1 0,1 0 0,0 1 0,0-1 0,0 0 0,0 0 0,1 0 0,0 1-2,-3-4 76,0 0 16,0 0 8,0 0-10,0 0-52,0 0-28,0 0-26,-11-11-69,8 6 74,0 0 0,0 0 1,-1 1-1,1-1 0,-1 1 0,0-1 0,-1 1 1,1 0-1,-4-2 11,8 6-2,0 1 0,0-1 1,0 0-1,0 0 0,0 0 1,0 0-1,0 0 0,0 0 1,0 0-1,0 0 0,0 1 1,0-1-1,0 0 0,0 0 0,0 0 1,0 0-1,0 0 0,0 0 1,0 0-1,0 0 0,0 0 1,0 1-1,0-1 0,0 0 1,0 0-1,0 0 0,0 0 1,0 0-1,0 0 0,0 0 0,0 0 1,-1 0-1,1 0 0,0 0 1,0 0-1,0 0 0,0 0 1,0 1-1,0-1 0,0 0 1,0 0-1,0 0 0,-1 0 1,1 0-1,0 0 0,0 0 0,0 0 1,0 0-1,0 0 0,0 0 1,0 0-1,0 0 0,-1 0 1,1 0-1,0-1 0,0 1 1,0 0-1,0 0 0,0 0 1,0 0-1,0 0 0,0 0 0,0 0 1,0 0-1,-1 0 2,7 15-14,13 18-11,3-3-1,-1 0 0,-1 2 0,9 21 26,17 15-795,-33-52 803,-1 1-1,-1 0 1,-1 1 0,2 4-8,2 22-172,-12-36 74,0 0 0,0-1 1,1 1-1,0-1 1,0 1-1,1-1 0,0 0 1,0-1 97,2 2 20,4 5-150,-10-13 143,0 0-1,0 1 1,0-1-1,0 0 1,0 0-1,0 0 1,0 0-1,0 1 0,0-1 1,0 0-1,0 0 1,0 0-1,0 1 1,0-1-1,0 0 1,0 0-1,0 0 1,0 0-1,0 1 1,0-1-1,0 0 0,0 0 1,0 0-1,0 1 1,0-1-1,0 0 1,-1 0-1,1 0 1,0 0-1,0 0 1,0 1-1,0-1 1,0 0-1,-1 0 0,1 0 1,0 0-1,0 0 1,0 0-1,0 0 1,-1 0-1,1 0 1,0 1-1,0-1 1,0 0-1,0 0 0,-1 0 1,1 0-1,0 0 1,0 0-1,0 0 1,-1 0-1,1 0 1,0 0-1,0 0 1,0-1-1,0 1 1,-1 0-1,1 0-12,-2 0 5,-16-21 32,10 10 45,2-1-1,-1 0 1,1 0 0,1 0 0,0-1-1,1 0 1,1 0 0,-1 0-1,1-10-81,-1 5 225,0 0-1,-1 0 0,-1 1 0,0 0 0,-2-2-224,-48-101 332,61 127-391,9 10-109,-2 1 0,0 1 1,-1-1-1,-1 2 1,7 16 167,-6-3 207,-11-33-199,0 0 0,0-1 0,0 1 0,0 0-1,0 0 1,0 0 0,0 0 0,0 0 0,0 0-1,0 0 1,0 0 0,0 0 0,0-1 0,0 1 0,0 0-1,0 0 1,0 0 0,0 0 0,0 0 0,0 0-1,0 0 1,0 0 0,1 0 0,-1 0 0,0-1 0,0 1-1,0 0 1,0 0 0,0 0 0,0 0 0,0 0-1,0 0 1,0 0 0,0 0 0,0 0 0,0 0 0,1 0-1,-1 0 1,0 0 0,0 0 0,0 0 0,0 0-1,0 0 1,0 0 0,0 0 0,0 0 0,0 0 0,1 0-1,-1 0 1,0 0 0,0 0 0,0 0 0,0 0-1,0 0 1,0 0 0,0 0 0,0 0 0,0 0 0,0 0-1,1 0 1,-1 0 0,0 0 0,0 1 0,0-1-1,0 0 1,0 0 0,0 0 0,0 0-8,2-22 396,-5 5-265,-1 0 1,0 1 0,-1-1 0,0 1-1,-2 0 1,0 1 0,0-1-1,-1 1 1,-1 1 0,-8-9-132,4 9-1377,17 34 1003,20 36 327,-6-16 15,-18-40 74,0 0 8,0 0 38,0 0 107,0 0 99,0 0 28,0 0 2,0 0-70,0 0-116,-37-54 448,30 44-601,1-1 0,0 0 0,1 0-1,0 0 1,1-1 0,0 0 0,0 1-1,1-7 16,3 18-34,0 0-17,0 0-96,0 0-81,0 0-41,0 0 43,0 0 115,7 27-139,34 97 120,-46-181 2673,-6 29-2527,0 1-1,-2 0 1,-1 1 0,0 0-1,-3 1 1,0 1-1,-2-1-15,-1 12-538,18 16-653,11 9 478,35 45-756,-33-46 1385,0-1 0,0-1 0,2 0 0,-1 0 0,1-1 0,10 4 84,-24-21 2586,-28-46-2020,12 29-359,9 13-199,-1 0 0,0 0 1,-1 1-1,0 1 0,-1-1 1,-12-8-9,54 48-2114,-22-22 3140,-8-11 68,-9-12-558,-17-16-811,-11-12 1383,15 30-4376,-4 9-5148,22 6 6048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03:42:54.4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233 2596,'-4'0,"-2"5,1 5,-4 5,0-3,6-5,3-3</inkml:trace>
  <inkml:trace contextRef="#ctx0" brushRef="#br0" timeOffset="1416.35">4236 2673,'0'0</inkml:trace>
  <inkml:trace contextRef="#ctx0" brushRef="#br0" timeOffset="6059.11">208 2622,'-2'-208,"4"-229,7 363,2 1,3 1,4 0,3 0,5-5,23-81,-34 104,2 0,2 1,3 1,2 1,18-26,3 4,3 3,4 2,2 2,4 2,280-253,-277 265,3 2,2 3,1 3,29-11,-62 37,1 1,1 1,0 3,1 1,19-3,23-1,0 5,1 3,18 3,245 5,-137 3,-118-4,-12-1,49 7,-101-3,0 2,-1 0,1 1,-1 2,0 0,-1 1,7 5,14 7,-1 3,-1 1,-1 2,-1 2,-1 1,16 19,-14-14,0-1,2-3,2-1,0-2,0-1,-2 2,-1 1,-2 3,15 15,-8-1,25 25,-3 2,58 82,-58-52,-4 4,45 103,6 3,-34-70,-25-45,-35-65,-2 1,-1 0,-2 2,-1 0,-2 0,-1 3,24 79,-25-85,0 1,-3 0,0 0,-2 1,-2-1,-1 11,-2 10,0 15,-7 44,4-90,-1-1,-2 0,0-1,-2 1,0-1,-10 20,10-29,-156 352,157-348,0 0,-2 0,0 0,-1-1,-1 0,0-1,-1 0,-1-1,0 0,-1 0,0-2,-1 0,-1 0,0-1,0-1,-1 0,-15 6,-475 194,246-108,-305 109,505-190,-8 0,-2-2,0-4,0-2,-2-4,-19-2,-137 0,0-9,18-1,-66 6,-322-8,487-6,-83-20,1-1,171 28,1 0,0-2,0 0,1-1,0-2,0 0,1-1,0-1,0 0,2-1,-1-2,-6-6,5 3,2-1,0 0,1-1,0-1,2-1,1 0,0 0,1-1,2-1,-6-17,6 7,2 0,1 0,1-1,2 1,2-9,1-173,3 113,-3 22,1-9,4-21,-1 83,0 0,2 0,1 1,1-1,1 1,3-4,0 8,1 1,1 0,0 1,8-8,-5 6,0-1,-2 0,0-2,2-8</inkml:trace>
  <inkml:trace contextRef="#ctx0" brushRef="#br0" timeOffset="8327.34">4158 2596,'0'5,"0"5,0 10,0-7,0-19,0-13,0-12,0 0</inkml:trace>
  <inkml:trace contextRef="#ctx0" brushRef="#br0" timeOffset="35780.08">2490 2699,'1'-4,"-1"1,-1-1,1 0,-1 0,1 0,-1 1,0-1,0 0,-1 1,1-1,-1 1,0-1,0 1,0 0,0 0,-2-2,-1 1,1 0,0 1,-1-1,0 1,1 1,-1-1,0 1,-1-1,1 2,0-1,-4 0,-2-1,-1 2,1-1,-1 1,1 1,-1 0,0 1,1 0,-1 1,1 0,0 1,0 0,-1 1,-5 3,0 0,1 1,0 0,0 1,1 1,1 0,0 2,0-1,-6 8,-24 25,24-26,1 1,1 1,-9 13,23-25,0 0,1 0,0 0,0 0,1 0,0 0,0 1,1-1,0 1,1-1,0 3,-1 6,2 0,0 0,1 0,1 0,1 3,1-6,0 0,1-1,0 0,1 0,0 0,1-1,1 0,0-1,1 1,0-2,0 0,1 0,1 0,-1-2,1 1,1-2,0 0,0 0,0-1,1-1,0 0,0 0,0-2,0 0,4 0,50 8,-51-8,0 0,0 0,1-2,-1 0,9-1,-20-1,-1 1,0-1,1-1,-1 1,0-1,0 0,0 0,0 0,0-1,-1 1,1-1,-1 0,0-1,0 1,0-1,0 0,0 0,-1 0,0 0,1-1,3-6,-1 0,1 0,-2-1,0 0,0 0,-1 0,0-1,-1 1,-1-1,0 0,-1 0,0 0,-1 0,0 0,-1 0,-1 0,0 1,0-1,-1 0,-1 1,0 0,-4-6,-2-9,8 21,0-1,0 1,-1-1,0 1,-1 0,1 0,-1 0,0 1,0-1,-1 1,1 0,-1 0,-1 0,-2-2,-33-18,26 17,1-1,0 0,-10-10,13 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6:51:56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469 130 3504,'8'1'1922,"-14"2"723,-19 1-1632,-1-4-775,2-1-116,0 1 0,0 1 0,1 1 0,-1 2 0,1 0 0,-8 3-122,5 2 142,1-2-1,-1-1 1,0-1 0,0-1-1,-19 0-141,23-4-269,30 0-29,49 0-255,-35 0 349,9 0-27,4 1 63,0-2 0,0-1 0,6-3 168,35-5 776,48 2-776,-346 8 1265,91-20-453,129 20-818,-1 0-1,1-1 0,0 1 1,0-1-1,-1 1 0,1-1 0,0 0 1,0 0-1,0 0 0,0 0 1,0-1-1,0 1 0,0-1 1,0 1-1,1-1 0,-1 1 0,0-1 1,1 0-1,0 0 7,66-6-813,40-1 1164,84 5-351,-189 4 57,0 0-16,-37 0-65,-194 0 952,207-3-750,1 0 0,-1-1 0,1-1 0,1-1 0,-21-9-178,104 11-724,256 4 488,-317 0 273,0 0-32,0 0 3,0 0-77,-28 0-18,8-2 105,1 0-1,-1 0 1,-12-5-18,12 2 66,0 2 1,0 0-1,-15 1-66,11 1 257,1-1 0,-1 0 0,0-2 0,1-1 0,0-1 0,-19-7-257,50 14-61,1 0-1,0 0 0,-1-1 1,1 0-1,0-1 0,6 0 62,16-1-14,90 2-174,-71 0 216,-39 0-52,-13 0-51,-23 0 64,10-1 16,0 0 1,0 1-1,0 1 0,1 1 0,-1 0 0,0 1 1,1 0-1,-1 2 0,-7 2-5,-58 19 39,56-19-1,0 0-59,19-4-9,7-2-15,-1-1 43,0 0 0,0 0 0,0 0 0,0 1 0,1-1-1,-1 1 1,0-1 0,0 0 0,0 1 0,0 0 0,0-1 0,0 1 0,0 0-1,0-1 1,0 1 0,-1 0 0,1 0 0,0 0 2,0 0-3,0 0-1,0 0 1,0 0 0,0-1-1,0 1 1,0 0 0,0 0-1,0-1 1,0 1 0,1-1-1,-1 1 1,0-1 0,0 1-1,1-1 1,-1 0 0,0 1-1,1-1 1,-1 0 3,15 1-68,0 1-1,-1 0 1,15 5 68,34 4-141,-32-9 164,-1 1 50,-64-2-38,20-1-14,0 0 0,1 1 0,-1 1 0,1 0 0,-1 0 0,1 1 0,-12 5-21,14-6 34,0 0 1,0-1 0,0-1 0,0 1 0,-8-2-35,6-1 9,49 1-37,72 1 97,-77 0-116,-29 0-1,-12 0-19,-157 0 155,165 0-72,1 0-47,0 0 34,0 0 7,43 0-154,-1 1-57,-30 1 199,0-2 0,0 1-1,0-1 1,0-1 0,0 0-1,1-1 1,-2 0 0,1-1-1,0 0 1,1-1 2,43-20 27,14-8-304,-69 31 239,0 0 0,0-1 0,0 1 0,0 0 0,0 0 1,0-1-1,0 1 0,0 0 0,0-1 0,-1 1 0,1-1 0,-1 1 0,1-1 0,-1 0 0,1 1 0,-1-1 0,0 1 0,0-1 1,0 0-1,0 1 0,0-1 0,0 1 0,0-1 0,-1 0 0,1 1 0,0-1 0,-1 1 0,0-1 0,1 1 0,-1-1 0,0 1 0,0-1 1,1 1-1,-1 0 0,0-1 38,2-1-170,11 0 143,13 3 104,32 27-168,19 7 207,-73-33-91,-1 0 0,1 0-1,-1 0 1,0 1 0,1-1 0,-1 0 0,0 1-1,0 0 1,0-1 0,0 1 0,0 0 0,-1 0-1,1 0 1,-1 0 0,1 1 0,-1-1-1,1 0 1,-1 0 0,0 1 0,0-1 0,0 1-1,-1-1 1,1 1 0,-1-1 0,1 1 0,-1 0-1,0 0-24,0-2 94,0-1-37,0 0 8,0 0-19,0 0-10,-17 0-264,14 0-272,11 0 354,-7 0 134,-1 0 27,0 0-14,0 0 49,0 0-334,-1 1-1,1-1 1,0 1-1,-1-1 1,1 1-1,0-1 1,-1 1-1,1-1 1,-1 1-1,1-1 1,-1 1-1,1-1 1,-1 0-1,1 1 1,-1-1-1,1 0 1,-1 0-1,1 1 0,-1-1 1,0 0-1,1 0 1,-1 0-1,0 1 285,-11-1-1879,-2 0 276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6:51:49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999 248 2092,'0'0'302,"0"0"107,0 0 60,0 0 79,0 0-60,0 0-32,0 0 5,0 0-61,0 0-151,0 0-44,0 0-75,0 0-70,0 0 38,0 0-71,0 0-8,0 0 69,0 0-79,0 0 14,0 0 61,0 0-63,0 0 25,0 0-9,0 0-18,0 0 3,0 0-33,0 0-41,0 0-6,0 0 2,0 0 77,0 0 46,0 0-75,0 0 4,0 0 32,0 0-63,0 0 58,0 0-3,0 0-36,0 0 53,0 0 54,0 0-26,0 0 27,0 0 59,0 0-51,0 0-34,0 0-42,0 0-50,0 0 28,0 0 28,0 0 9,0 0 44,0 0-44,0 0-36,0 0-39,0 0 29,0 0-4,0 0 37,0 0-5,0 0-50,0 0 65,0 0-37,0 0-11,0 0 13,0 0-34,0 0 54,0 0 3,0 0 36,0 0-22,0 0-59,0 0 36,0 0-41,0 0 16,0 0 28,0 0 24,0 0 40,0 0 19,0 0 2,0 0-58,0 0-40,0 0-42,0 0-22,0 0 23,0 0 52,0 0 29,0 0 30,0 0-87,0 0-32,0 0 2,0 0-10,0 0 86,0 0 39,0 0-14,0 0-42,0 0-41,0 0-20,0 0 36,0 0-11,0 0 50,0 0-44,0 0-8,0 0 55,0 0-46,0 0 20,0 0-1,0 0-49,0 0 48,0 0 15,0 0-55,0 0 31,0 0-36,0 0 0,0 0 78,0 0-4,0 0-15,0 0-16,0 0 56,0 0-8,0 0-40,0 0 22,0 0-58,0 0 13,0 0 82,0 0-40,0 0-40,37 1-119,-12 9 180,0-2 0,1-1 0,0-1 1,1-1-1,-1-1 0,1-1 0,14-2-52,-41-1 58,0 0-21,0 0-18,0 0-40,0 0 15,0 0-14,0 0 75,0 0-10,0 0-30,0 0-74,0 0 16,0 0 8,0 0 4,0 0 75,-14 0-32,-196 0 88,199-3-573,29 0 259,93 3 23,-111 0 80,0 0 5,0 0-80,0 0-132,-34 0-4732,25 0 3943</inkml:trace>
  <inkml:trace contextRef="#ctx0" brushRef="#br0" timeOffset="2492.77">93 17 3044,'0'0'209,"0"0"-10,0 0 22,0 0 28,0 0-117,-13 0-3,-16 0 1277,28 0-1290,1 0 0,0 0 20,-27 0 1222,31 0-1304,-1 0 0,1 0 0,-1 1 0,1-1 0,0 1 0,-1 0 0,1 0 0,-1 0 0,0 0 0,3 2-54,5 2 92,1-1-1,0 0 1,-1-1 0,2 0-1,-1-1 1,5 0-92,14 4 230,289 52 2257,-347-58-1234,-24-6-1332,38 4 99,0 0-1,0 1 0,0 0 0,-1 1 0,1 0 0,-10 3-19,-20-1 19,-21-2-478,56 0-259,40 0 465,-14 0 237,0 1 1,0 0 0,-1 2 0,1 0 0,-1 1-1,13 4 16,-12-3 28,-6-1 569,-28-3-345,-256-1-257,215-11-142,-3 11 228,59 0-239,1 0-45,0 0-20,0 0 13,0 0 62,0 0 63,0 0 2,45 0 7,224 0 303,-269 0-132,0 0-83,0 0-40,-36 0 14,-141 0 230,173 0-211,-1-1 1,0 0 0,0 0 0,1-1-1,-1 1 1,1-1 0,-1 0 0,1 0 0,-1-1-6,1 1-10,-1-1 1,1 1 0,-1 0 0,0 1 0,0-1 0,1 1 0,-1 0 0,0 0 0,-1 0 9,2 0-74,10-3-30,10-2-39,-16 6 144,13-8-113,-9 4 84,0 1 1,0 1-1,1-1 1,0 1-1,-1-1 0,1 1 1,5-1 27,28-5 24,0 2 0,0 2 0,0 1 0,1 2 0,22 3-24,-2-2 150,-58 0-80,-1 0-21,0 0-34,0 0-2,-26 0-52,-186 0 45,209 0-6,1 0 0,-1 0 0,1-1 0,-1 1 0,1-1 0,0 0 0,-1 0 0,1 0 0,0 0 0,0 0 0,0 0 0,-1-1 0,1 1 0,1-1 0,-1 1 0,0-1-1,0 0 1,1 0 0,-1 0 0,1 0 0,-1 0 0,1 0 0,-1-1 0,61 2-583,-48 1 591,0-1 0,-1 2 0,1-1 0,0 1 0,0 1 0,0 0 0,-1 1 0,1 0 0,-1 0 1,0 1-1,4 2-8,-3-1 85,-10-4 249,-28-4-345,-143 3 79,170 0-72,0 0-58,0 0-55,0 0 27,43 0 197,-32 0-113,-1 2-10,0 0 1,0 0-1,0 1 1,0 0 0,0 1-1,-1 0 1,3 1 15,29 11-54,175 63-125,-216-79 178,0 0 1,1 0-1,-1 0 0,1 0 0,-1 0 1,0 0-1,1 0 0,-1 0 1,1 0-1,-1 0 0,0 1 1,1-1-1,-1 0 0,0 0 0,1 0 1,-1 0-1,0 0 0,1 1 1,-1-1-1,0 0 0,1 0 1,-1 1-1,0-1 0,1 0 0,-1 0 1,0 1-1,0-1 0,0 0 1,1 1-1,-1-1 0,0 0 1,0 1-1,0-1 0,0 1 0,0-1 1,1 0-1,-1 1 0,0-1 1,0 1 0,-17 4-31,-27-2 84,-7-3 119,50 0-213,1 0-52,0 0-32,0 0 6,0 0 1,0 0 32,35 0-560,68 0 1847,-102 0-937,-1 0-6,0 0-69,0 0-90,0 0-76,-29 0-95,21-1 76,1 0 0,-1-1 0,1 0 1,0 0-1,-7-4-4,-16-4-154,23 8-85,-15-3-414,6 4-3478,15 1 2271,1 0 77,0 0 316</inkml:trace>
  <inkml:trace contextRef="#ctx0" brushRef="#br0" timeOffset="4544.36">2023 80 4720,'0'0'193,"0"0"78,0 0 0,0 0-12,0 0-18,0 0-77,0 0 10,0 0 22,0 0-65,0 0-32,0 0 53,0 0-45,0 0-34,-41 0 582,-33 0 718,110 15-1647,-8-2 167,137 25 148,-192-41 147,0 0 1,-1 2 0,-23 2-189,10 0 200,-36-14 262,46 13-400,55 0-234,292 19 933,-315-19-657,-1 0-78,0 0-66,-29-11 19,-18 3 79,0 2 0,0 2 0,-1 2 1,0 2-59,165 0-590,-68 0 666,-38 0 150,-13 0 162,-305 0 418,273 12-715,33-12-72,1 0 39,0 0-2,0 0-32,0 0-67,24 1-4,-8 3 54,0 0 0,0-2 0,1 0 0,0 0 0,-1-2 1,1 0-1,-1-1 0,6-1-7,32-1 95,11 3-26,-64 0-19,-1 0 59,0 0-39,0 0-42,0 0-30,-5 0-8,1-1 0,0 0-1,-1 1 1,1 0 0,-1 0 0,1 0 0,0 1 0,-2 0 10,-6-1 21,-217 0 622,229 0-648,0 0-74,0 0-15,36 0-536,132-9 9,-114 0 1000,-54 9-312,0 0-41,0 0-30,0 0-40,-36 0 90,-148 0 794,184 0-1066,0 0-168,0 0-208,0 0-180,0 0-74,38-10-5296,-23 3 4252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6:52:23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9 5961,'0'0'38,"0"0"90,0 0 158,0 0 138,0 0 112,0 0-14,0 0-49,0 0-100,0 0-74,0-8 2344,0 571-2060,-9-526-513,9 364 1316,-10-327-1408,10-31 332,0-25-3440,0-18 2203,0 0-221,0 0-358,0 0-511,0-2-57,0-8 266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6:52:26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411 46 7469,'2'-2'302,"0"0"1,0 0-1,0 0 0,-1 0 1,1 0-1,-1 0 1,1 0-1,-1-1 1,0 1-1,0-1 0,0 1 1,0 0-1,0-1 1,-1 0-1,1 1 0,-1-1 1,1 1-1,-1-2-302,0 4 1013,0 1-330,1 11-526,1-1-1,1 1 1,-1-1-1,2 0 1,0 1-1,0-2 1,2 4-157,17 49 181,-14-3-133,-2 0-1,-3 1 0,-2-1 0,-6 45-47,2 10-4,-8 99 38,-8-62-14,-6-1 0,-10 14-20,3-11-809,21-120-2722,5-36-790,-2-20 1242,4 4 1056,0-3 434</inkml:trace>
  <inkml:trace contextRef="#ctx0" brushRef="#br0" timeOffset="1035.85">25 190 6109,'-2'0'-5,"1"0"31,1 0 0,-1 0-1,0 0 1,1 1 0,-1-1 0,1 0 0,-1 0 0,0 0 0,1 0 0,-1 0 0,0 0 0,1 0 0,-1 0 0,0 0 0,1-1 0,-1 1-1,1 0 1,-1 0 0,0 0 0,1-1 0,-1 1 0,1 0 0,-1-1 0,1 1 0,-1 0 0,1-1 0,-1 1 0,1-1 0,-1 1-1,1-1 1,0 1 0,-1-1 0,1 1 0,0-1 0,-1 1 0,1-1 0,0 0 0,0 1 0,0-1 0,-1 1 0,1-1-26,0 0 18,0 1-1,0 0 1,-1 0 0,1-1 0,0 1 0,0 0 0,0-1-1,0 1 1,-1 0 0,1-1 0,0 1 0,0 0 0,0-1 0,0 1-1,0 0 1,0-1 0,0 1 0,0 0 0,0-1 0,0 1-1,0 0 1,0-1 0,0 1 0,1 0 0,-1 0 0,0-1 0,0 1-1,0 0 1,0-1 0,0 1 0,1 0 0,-1-1 0,0 1-1,0 0 1,1 0 0,-1 0 0,0-1 0,0 1 0,1 0 0,-1 0-1,0 0 1,0-1 0,1 1 0,-1 0 0,0 0 0,1 0-1,-1 0 1,0 0 0,1 0 0,-1 0 0,0 0 0,1 0 0,-1 0-1,0 0 1,1 0 0,-1 0 0,0 0 0,1 0 0,-1 0 0,0 0-1,1 0 1,-1 0 0,0 0 0,1 1 0,-1-1 0,0 0-1,1 0-17,7 0 1,910 0 1097,-615 15-636,2 1 491,-132-15-133,346-10 565,-361 3-1401,2 8 16,-14 0 110,-65 1 299,16 6-409,-15-2 278,16-3-278,-2-4 1071,-98 40-1143,-18 39 252,3-24-91,3 0-1,2 1 0,-2 28-88,0 0-75,-14 82 242,6 0 0,8 2 1,7 36-168,8-200-45,-1 1-1,1-1 1,-1 0 0,1 1 0,0-1-1,1 0 1,-1 1 0,1-1 0,0 0-1,0 0 1,1 1 45,12 9-5309,-12-36-1393,-2 10 4818</inkml:trace>
  <inkml:trace contextRef="#ctx0" brushRef="#br0" timeOffset="2281.84">214 1462 3880,'2'0'1058,"43"0"4108,-17 1-5181,0 1 1,0 1 0,0 1 0,-1 1 0,7 4 14,-2 0 144,0-1 0,1-1 0,3-1-144,-1-1 171,135 21 1107,135 1-1278,173-17-13,-215-1 36,220-9 183,-356 20 164,-107-20-68,-6 0-202,-1 0 0,1 0 0,-1-1 0,1-1 1,10-3-101,-10 3 34,0 0 1,0 0 0,1 2 0,-1 0 0,0 0-1,7 2-34,24 1 300,72-3 1742,-115-1-2040,0 1-1,0 0 0,-1-1 0,1 0 1,0 1-1,-1-1 0,1 0 0,0 0 1,-1 0-1,1 0 0,-1 0 0,1 0 1,-1 0-1,1-1-1,-1 1 1,1-1-1,0 1 1,-1 0 0,1 0 0,-1 0-1,1 0 1,0 0 0,0 0 0,0 0-1,0 1 1,-1-1 0,1 1 0,0-1-1,2 1 0,35-7 86,-38 7-59,-1 0-37,0 0-11,0 0 59,0 0-13,0 0 2,0 0 16,0 0-49,0 0-33,0 0-39,0 0-50,0 0 2,0 0 4,0 0-36,0 0-61,0 0-130,0 0-124,0 0-72,0 0-113,0 0-127,0 0-117,0 0-122,0-28-6320,0 19 5728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6:52:33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1536 4028,'0'0'54,"0"0"-102,0 0-130,0 0-84,-24-9-528,20 7 751,0 0 0,1 0 0,-1 0-1,0 1 1,0-1 0,0 1 0,0 0-1,0 0 1,0 0 0,0 1 0,0-1 0,0 1-1,0 0 1,-3 1 39,-24-1 2297,17 0 741,14 0-2835,0 0-14,0 0-55,0 0-42,0 0-31,0 0 17,0 0-22,0 0-18,0 0 8,0 0-62,0 0 36,0 0-23,0 0 58,0 0 47,0 0-12,0 0 35,0 0 33,0 0 38,0 0-14,0 0-50,0 0-48,0 0-18,0 0-1,0 0 40,0 0-30,0 0 24,0 0 44,0 0-30,0 0 15,0 0 28,0 0-25,0 0 33,0 0 49,0 0-11,0 0 8,0 0-8,0 0-64,0 0-73,21-15-6,8-6 188,-1-1 1,-1-1 0,-1-2-1,-1 0 1,13-19-248,-30 36-91,-2 0 105,0 0-1,-1 0 1,0-1-1,0 1 1,2-6-14,-4 6 12,1 0 0,0 1 0,0-1 1,1 1-1,0 0 0,1 0 0,-1 1 1,4-3-13,-3 3 51,-1 0 0,0-1 0,0 1 0,-1-1 0,0 0 0,0 0 1,0 0-1,0-5-51,-1 6 29,-1-1 0,1 1 0,0 0 1,1 1-1,-1-1 0,1 1 0,0-1 1,0 1-1,1 0 0,0 0 0,-1 1 1,4-3-30,-1 1 22,0-2-1,0 1 1,-1-1 0,-1 0 0,1 0 0,-1 0 0,-1-1 0,1 0 0,-2 0-1,2-4-21,11-21 252,-8 18-74,-1-1 0,-1 0 0,-1-1 0,2-7-178,-3 6 13,2 0 0,0 1 0,8-14-13,-8 16 110,0 0 1,-2 1-1,1-2 0,-2 1 1,0 0-1,-1-2-110,16-67 24,-13 65-6,0-1 0,-2 1 0,0-4-18,6-31-3,-6 42-2,-1-6 29,2 1 0,0-1 0,1 1 0,1 0 0,1 1 0,0 0 0,1 0 0,1 0 0,8-10-24,24-34-19,-33 49 24,-1-1-1,2 2 0,0-1 1,0 1-1,1 0 0,0 1 1,1 0-1,7-5-4,-9 8-11,0 1 0,1 0 0,-1 0-1,1 1 1,1 1 0,-1-1 0,1 2 0,0-1-1,0 2 1,0-1 0,0 2 0,0-1 0,0 1-1,1 1 1,4 0 11,-12 1-11,-1 0 0,1 1-1,-1-1 1,1 1 0,-1 0 0,0-1-1,0 1 1,0 1 0,0-1 0,0 0-1,0 1 1,0-1 0,-1 1-1,1 1 12,35 45-84,13 75 102,-45-112-24,-1 1 0,0 0 0,-1 0 0,3 10 6,-5-11-6,2-1-1,-1 1 0,2-1 0,-1 0 0,2 0 0,5 10 7,10 24-123,-20-41 118,0-1-1,0 1 1,0-1-1,0 1 0,0 0 1,1-1-1,0 0 1,0 1-1,0-1 0,0 0 1,0 0-1,1 0 1,-1-1-1,1 1 0,0 0 1,0-1-1,0 0 1,0 1-1,0-1 0,0-1 1,1 1-1,-1 0 1,0-1-1,1 1 0,0-1 1,0 0 5,7-1 23,0 0-1,0 0 1,0-1 0,0-1 0,-1 0 0,1 0 0,0-1-1,-1 0 1,1-1 0,-1 0 0,0-1 0,1-1-23,-7 4 7,0-1 1,0 0 0,0 0-1,0-1 1,-1 1-1,1-1 1,-1 0 0,1-1-8,28-26 5,-28 28 8,0-1 1,0 1-1,-1-1 1,0 0 0,0 0-1,0-1 1,0 1-1,0-1 1,-1 1-1,0-1 1,0 0-1,0 0 1,-1 0-1,1 0 1,-1 0-1,0-1-13,2-13-50,0 0 0,-1 0 0,-1-16 50,-1 27-5,-1 5 7,1 0-1,0 1 1,0-1 0,0 0 0,0 1 0,1-1 0,-1 0 0,1 1 0,-1-1 0,1 1-1,0-1 1,0 1 0,0 0 0,1-1-2,34-70-140,-34 69 134,1 0-1,0 0 1,0 0 0,0 0 0,0 0-1,1 0 1,-1 1 0,1 0-1,0 0 1,0 0 0,1 0-1,-1 1 1,0-1 0,1 1-1,0 0 1,-1 1 0,1-1-1,0 1 7,11-2-20,0 1 0,-1 0 1,1 1-1,0 1 0,1 1 20,5-1-2,-19 2-6,-1-1 0,0 1 0,1 0 1,-1 0-1,0 1 0,0-1 0,0 0 0,0 1 1,-1-1-1,1 1 0,-1 0 0,1-1 1,-1 1-1,0 0 0,0 0 0,0 1 8,2 3 64,9 25-60,-1 0-1,-1 1 0,-2 0 1,-1 1-1,2 33-3,-8-49-48,2-1 0,0 0 0,1 1 0,1-1-1,1-1 1,0 1 0,3 4 48,-7-18-16,-1 1 1,1-1-1,0 0 0,0 0 1,0 0-1,1 0 0,-1 0 1,1-1-1,-1 1 0,1-1 1,0 1-1,0-1 1,0 0-1,0 0 0,0 0 1,1-1-1,-1 1 0,1-1 1,-1 0-1,1 0 0,-1 0 1,1 0-1,0-1 0,-1 1 1,1-1-1,0 0 0,-1 0 1,1 0-1,1-1 16,70 1 331,-72-2-297,1 1-1,-1-1 1,0 0 0,0-1-1,0 1 1,0 0-1,-1-1 1,1 0-1,-1 1 1,1-1-1,-1 0 1,0-1-34,15-15-19,-13 15 16,0 0 0,-1 0 0,0 0 0,0-1 0,0 1 0,0-1 0,-1 0 0,0 0 0,0 0 0,0 0 0,-1 0 0,1 0 0,-1 0 1,0-4 2,11-33-114,-7 32 116,-1-1-8,0 1 1,1-1 0,1 1 0,0 0 0,0 1-1,1-1 1,0 1 0,2-2 5,23-29-45,-27 33 42,0-1-1,1 1 1,0 1-1,0-1 0,0 1 1,1 0-1,0 0 1,3-2 3,63-27 30,-62 30-17,0 1 0,0 1 0,0 0 0,0 0 0,1 1 0,-1 0 0,1 1 0,0 1 0,-1 0 0,4 0-13,-15 0 10,1 71-118,12-16 78,-11-41 52,1 0 0,0 0 0,1 0-1,0 0 1,5 9-22,0 0-6,-8-18 10,1 0 0,0 0-1,0 0 1,0 0 0,0 0 0,1-1-1,0 1 1,0-1 0,0 0-1,0 0 1,1 0 0,0 0 0,0-1-1,0 1 1,1 0-4,-3-3 12,0 0 0,0 0 0,0 0 1,0 0-1,0-1 0,0 1 0,0-1 0,1 1 0,-1-1 0,0 0 0,0 0 0,0 0 1,1 0-1,-1 0 0,0 0 0,0 0 0,1-1 0,0 0-12,43-16 9,-7 3 7,-34 12 1,-1 1 1,0-1-1,0 0 1,0 0-1,0 0 0,-1-1 1,1 1-1,-1-1 1,1 0-1,-1 0 1,0 0-1,0 0 1,1-3-18,32-47 69,-23 30-81,0 0-18,0 1-1,2 0 1,2-3 30,-10 17 11,-1 0 0,1 0-1,0 1 1,1-1 0,0 1 0,0 1-1,0 0 1,1 0 0,0 1-1,2-1-10,16 5-9909,-27 1 7137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04:45:56.8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58 1107,'0'2,"0"-1,-1 1,1-1,-1 1,1-1,-1 1,0-1,0 0,1 1,-1-1,0 0,0 0,0 0,0 1,-1-1,-3 0,8-16,18-26,2 2,2 0,2 1,1 1,20-19,-7 7,23-31,158-185,-161 198,4 3,57-44,-84 78,2 1,1 3,1 1,1 2,40-15,-47 25,0 1,0 2,1 2,1 1,-1 2,1 2,-1 1,10 2,7 2,-32-2</inkml:trace>
  <inkml:trace contextRef="#ctx0" brushRef="#br0" timeOffset="1794.85">58 928,'-1'-3,"0"0,0 1,-1-1,1 0,-1 1,0-1,0 1,1 0,-2-1,1 1,-1-1,-14-8,17 11,0 0,0-1,-1 1,1 0,0 0,-1 0,1 0,0 0,-1 0,1 0,0 0,0 0,-1 0,1 0,0 0,-1 0,1 0,0 0,-1 0,1 0,0 0,-1 1,1-1,0 0,0 0,-1 0,1 0,0 1,0-1,-1 0,1 0,0 1,0-1,0 0,-1 0,1 1,0-1,0 0,0 1,-3 13,0 0,1 0,1 0,1 1,0-1,0 0,1 1,1-1,1 0,1 3,-4-16,0 0,1 0,-1 0,1 0,-1 0,1 0,-1-1,1 1,0 0,-1 0,1-1,0 1,-1 0,1-1,0 1,0-1,0 1,0-1,0 1,-1-1,1 0,0 1,0-1,0 0,0 0,0 0,0 1,0-1,0 0,0-1,0 1,0 0,0 0,0 0,0 0,0-1,0 1,0 0,0-1,0 1,0-1,-1 1,1-1,0 0,0 1,-1-1,1 0,48-37,-38 28,12-8,2 1,0 1,1 1,0 1,1 1,0 2,1 1,6-1,-17 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04:46:00.5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48 898,'-3'0,"0"0,0 0,0 0,0-1,0 1,0-1,0 0,0 0,0 0,0-1,0 1,0-1,0 1,1-1,-2-1,5 3,-1-1,0 1,0-1,1 1,-1-1,0 1,1-1,-1 1,0 0,1-1,-1 1,0-1,1 1,-1 0,1-1,-1 1,1 0,-1 0,1-1,-1 1,1 0,-1 0,1 0,0 0,-1 0,1-1,-1 1,1 0,-1 0,1 0,-1 1,1-1,0 0,-1 0,1 0,26-2,38 0,183-11,78-18,-164 25,-159 6,0-1,0 1,0-1,-1 1,1-1,0 0,0 0,-1 0,1 0,-1 0,1-1,-1 1,1-2,8-8</inkml:trace>
  <inkml:trace contextRef="#ctx0" brushRef="#br0" timeOffset="341.46">818 719,'-5'-16,"5"16,-1-1,1 1,-1 0,1-1,0 1,-1-1,1 1,0-1,-1 1,1-1,0 0,-1 1,1-1,0 1,0-1,0 0,0 1,0-1,-1 1,1-1,0 0,0 1,1-1,-1 1,0-1,0 0,0 1,0-1,0 1,1-1,-1 0,0 1,0-1,1 1,-1-1,1 1,-1-1,0 1,1-1,-1 1,1 0,-1-1,1 1,-1 0,1-1,-1 1,1 0,-1-1,1 1,0 0,-1 0,1 0,-1 0,1 0,0 0,-1-1,1 1,-1 1,1-1,0 0,-1 0,1 0,0 0,5 0,0 0,1 1,-1 0,0 0,0 0,0 1,0 0,0 0,0 0,0 1,-1 0,1 0,-1 0,0 1,0-1,0 1,-1 1,1-1,-1 1,0-1,0 1,0 0,-1 1,0-1,0 1,0-1,-1 1,0 0,0 0,0 0,-1 0,0 0,0 0,0 1,-1-1,0 0,0 0,-1 1,0 2,-2 2,0-1,-1 1,-1-1,-4 10,-4 6,6-8</inkml:trace>
  <inkml:trace contextRef="#ctx0" brushRef="#br0" timeOffset="1301.56">1280 822,'10'-1,"-1"0,1-1,0 0,-1 0,1-1,-1-1,0 1,0-1,8-5,-11 6,-1 0,0 0,0-1,0 0,0 0,0 0,-1 0,1-1,-1 1,-1-1,1 0,-1 0,1-1,-1 1,-1-1,1 0,-2 5,-1-1,0 1,1 0,-1-1,0 1,0 0,0-1,1 1,-2-1,1 1,0 0,0-1,0 1,-1-1,1 1,0 0,-1 0,1-1,-1 1,0 0,1 0,-1-1,0 1,0 0,0 0,0 0,0 0,-1-1,-1 1,1 0,-1-1,1 1,-1 0,0 0,1 1,-1-1,0 0,0 1,0 0,1 0,-2 0,-6 0,0 0,-1 1,1 0,0 1,0 0,0 1,-2 1,7-2,1 0,-1 0,1 1,-1 0,1 0,0 0,0 0,0 1,0 0,1 0,-1 0,1 0,0 0,0 0,1 1,-1 0,1-1,0 1,1 0,-1 0,1 0,0 0,0 1,0-1,1 0,-1 0,1 0,1 1,-1-1,1 0,0 0,0 0,0 0,1 0,0 0,0 0,0 0,1-1,-1 1,1-1,0 1,0-1,1 0,-1-1,1 0,-1-1,1 1,0-1,0 0,0 0,0 0,1 0,-1-1,0 0,1 0,-1 0,1 0,-1-1,1 0,-1 1,1-2,-1 1,1 0,-1-1,1 0,-1 0,0-1,1 1,-1-1,0 0,0 0,0 0,0 0,0-1,0 0,5-3,-1 1,0-2,0 1,0-1,-1-1,0 1,0-1,-1-1,0 1,0-1,-1 0,0 0,1-3,6-8,1 19,-9 4,0 0,0 0,0 0,-1 1,1-1,-1 1,2 3,-2-2,1 0,0-1,0 0,0 0,0 0,0-1,2 1,13 4,-1-3</inkml:trace>
  <inkml:trace contextRef="#ctx0" brushRef="#br0" timeOffset="2369.52">1844 770,'1'0,"0"0,0 0,0-1,0 1,0 0,0-1,-1 1,1-1,0 1,0-1,0 1,-1-1,1 0,0 1,-1-1,1 0,0 1,-1-1,1 0,-1 0,1 0,-1 0,0 1,1-1,-1 0,0 0,0 0,1 0,-1 0,0 0,0 0,0 0,0 0,0 0,0 0,0-1,0 0,0 0,0-1,0 1,-1 0,1 0,-1 0,1 0,-1 0,0 0,0 0,1 0,-2 0,1 0,0-1,-2 2,1-1,-1 1,1-1,-1 1,0 0,1 0,-1 0,0 0,0 1,0-1,0 1,1 0,-1-1,0 1,0 1,0-1,0 0,0 1,0-1,1 1,-1 0,0 0,0 0,1 0,-1 1,1-1,-2 1,-3 2,-1 0,1 1,0-1,0 1,1 1,-1-1,1 1,0 1,0 0,4-5,0 1,0-1,0 1,1-1,-1 1,1 0,0 0,0 0,0 0,0 0,0 0,1 0,-1 0,1 0,0 0,0 0,0 0,0 0,0 0,1 0,0 0,-1 0,1 0,0 0,0 0,1 0,-1-1,1 1,0 1,0-2,0 0,0 0,1 0,-1 0,1-1,-1 1,1-1,-1 0,1 1,0-1,0 0,0-1,0 1,-1 0,1-1,0 0,0 0,0 0,0 0,0 0,0 0,0-1,0 1,0-1,0 0,-1 0,1 0,0 0,-1 0,3-2,5-3,-1 0,1 0,-1-1,-1-1,1 0,-1 0,0 0,-1-1,0 0,-1 0,0-1,0 0,-1 0,0 0,0-1,-2 0,1 0,1-11,-2 11,0-1,-2 0,1 0,-1 0,-1 0,0 1,-1-1,0 0,-1 0,0 0,-1 1,0-1,0 1,-2-1,1 1,-2 1,1-1,-3-2,7 11,0 1,0-1,0 0,-1 0,1 1,0-1,-1 0,1 1,-1 0,0-1,1 1,-1 0,0 0,0 0,0 0,0 0,0 0,0 1,0-1,0 0,0 1,0 0,0 0,0-1,-1 1,2 1,-1 0,0 1,1-1,-1 0,1 0,-1 1,1-1,-1 1,1-1,0 1,0 0,0 0,0-1,0 1,0 0,0 0,1 0,-1 0,1 0,-1 0,1 0,0 0,0 0,0 0,0 0,0 1,-2 22,2 0,0-1,1 1,2 0,1 0,0-1,2 0,1 0,1 0,-4-13,1 0,0-1,1 0,0 1,1-2,0 1,0-1,1 0,3 2,-6-6,2 0,-1 0,1-1,-1 1,1-2,0 1,1-1,-1 0,0 0,1-1,0 0,0 0,-1-1,4 0,1 0,1-1,-1 0,1-1,-1 0,1-1,-1 0,0-1,0 0,3-2,-12 4,0 0,0-1,0 1,0 0,0-1,-1 1,1-1,-1 0,1 0,-1 0,1 0,-1-1,0 1,0-1,0 1,0-1,-1 0,1 1,-1-1,0 0,1 0,-1 0,0 0,-1 0,1 0,-1-1,1 1,-1 0,0 0,0 0,0 0,-1-1,1 1,-1 0,0 0,1 0,-1 0,-1-1,1 1,0 0,0 0,0 0,0 0,-1 1,1-1,-1 0,0 1,0-1,0 1,0 0,0-1,0 1,-1 0,1 0,0 1,-1-1,0 0,0 1,1 0,-1-1,0 1,0 0,0 1,0-1,0 0,0 1,0 0,0 0,0 0,-2 0,1 0,0 1,1 0,-1 0,1 1,0-1,-1 1,1-1,0 1,0 0,0 0,0 1,0-1,0 1,1-1,-1 1,1 0,0 0,0 0,0 0,0 0,0 0,1 1,0-1,-1 0,1 1,0 2,0-1,0 0,0 0,1 1,-1-1,1 0,1 0,-1 0,1 0,-1 0,2 0,-1 0,0 0,1 0,0 0,0 0,1-1,1 4,-2-6,-1 0,1-1,-1 1,1 0,0-1,0 1,-1-1,1 0,0 1,0-1,0 0,1 0,-1 0,0-1,0 1,0 0,1-1,-1 0,0 1,1-1,-1 0,0 0,1 0,-1-1,0 1,0 0,1-1,-1 0,0 1,0-1,0 0,0 0,1 0,-1 0,-1-1,1 1,0 0,0-1,1-1,10-8,-1 0,0-1,-1-1,0 0,-1 0,0-1,-1 0,-1-1,0 0,-1 0,0-1,-2 1,4-17,-1 3,-2-1,-1 0,-1 0,-2 0,-1 0,-1-1,-2-10,0 33,1 0,-1 0,-1 1,1-1,-1 1,-2-3,5 9,-1-1,1 1,0 0,-1-1,0 1,1-1,-1 1,0 0,0 0,0-1,0 1,0 0,0 0,0 0,0 0,0 0,0 0,-1 1,1-1,0 0,-1 1,1-1,-1 0,1 1,0 0,-1-1,1 1,-1 0,1 0,-1 0,1 0,-1 0,1 0,-1 0,0 1,0 0,0 0,1 1,-1-1,1 1,-1-1,1 1,0 0,0 0,0 0,0-1,0 1,0 0,0 0,1 0,-1 0,0 1,1-1,0 0,0 0,0 1,-2 51,2-43,0 46,3 1,10 55,-10-95,1 0,0-1,1 1,1-1,1 0,1 0,0-1,1 0,1 0,0-1,5 6,-12-18,-1 0,1-1,0 1,-1 0,1-1,0 1,1-1,-1 0,0 0,1 0,-1-1,1 1,-1-1,1 0,0 0,0 0,-1 0,1-1,0 1,0-1,0 0,0 0,0-1,-1 1,1-1,0 0,0 0,-1 0,1 0,0-1,-1 1,4-3,0 0,0-1,-1 0,1-1,-1 1,0-1,-1 0,1 0,-1-1,0 0,-1 0,0 0,0 0,0-1,1-6,-5 14,1 1,-1-1,0 0,0 0,0 0,0 0,0 0,1 1,-1-1,0 0,0 0,0 0,0 0,1 0,-1 0,0 0,0 0,0 0,0 0,1 0,-1 0,0 0,0 0,0 0,1 0,-1 0,0 0,0 0,0 0,1 0,-1 0,0 0,0 0,0 0,0 0,1 0,-1-1,0 1,0 0,0 0,0 0,0 0,1 0,-1-1,0 1,0 0,0 0,0 0,0 0,0-1,0 1,0 0,0 0,0 0,0 0,0-1,0 1,0 0,0 0,0 0,0-1,0 1,0 0,0 0,0 0,0-1,7 25,6 13,-3-23</inkml:trace>
  <inkml:trace contextRef="#ctx0" brushRef="#br0" timeOffset="2710.11">2537 539,'-5'0,"0"-4,-5-2,-1-4,3-5,1-3,7 0,4 4</inkml:trace>
  <inkml:trace contextRef="#ctx0" brushRef="#br0" timeOffset="3083.06">2742 359,'33'73,"-16"-24,-3 1,-2 0,-2 0,-2 1,-2 0,-2 39,-4-68</inkml:trace>
  <inkml:trace contextRef="#ctx0" brushRef="#br0" timeOffset="3084.06">2691 719,'0'-1,"0"0,1 0,-1 0,1 0,-1 0,1 0,-1 0,1 0,-1 0,1 0,0 1,-1-1,1 0,0 0,0 1,0-1,0 0,0 1,0-1,0 1,-1-1,2 1,-1 0,0-1,0 1,0 0,0 0,1 0,37-6,-27 5,49-10,-39 5,0 2,1 0,-1 2,1 1,-1 0,1 2,0 0,18 4,-37-4,0 0,-1 1,1-1,0 1,-1 0,0-1,1 1,-1 1,0-1,0 0,0 1,0 0,-1-1,1 1,-1 0,0 1,1 0,3 6,-2 0,1 1,-1-1,-1 1,0 2,2 3,2 6</inkml:trace>
  <inkml:trace contextRef="#ctx0" brushRef="#br0" timeOffset="3427.58">3179 565,'0'-5,"0"-5,0-5,0-6,0-2,0-2,0-2,0 5</inkml:trace>
  <inkml:trace contextRef="#ctx0" brushRef="#br0" timeOffset="3797.89">3409 590,'-1'4,"0"-1,-1 1,0 0,1-1,-1 1,-1-1,1 0,0 1,-1-1,0 0,0-1,0 2,-12 13,9-8,1 1,0 0,1 0,0 1,1-1,0 1,0 0,1 0,1 2,0-8,0-1,0 1,1-1,0 0,0 1,0-1,1 1,-1-1,1 1,0-1,0 0,1 1,-1-1,1 0,0 0,0 0,0 0,0-1,1 1,0-1,0 1,0-1,2 2,-3-4,0 1,0-2,0 1,0 0,0 0,0 0,0-1,0 1,0-1,0 0,0 0,0 0,0 0,0 0,0 0,0 0,1 0,-1-1,0 0,0 1,0-1,0 0,0 0,-1 0,1 0,0 0,0 0,-1 0,1-1,0 1,-1-1,1 1,-1-1,0 1,0-1,0 0,1 0,-1 0,-1 0,2 0,2-6,0 1,-1-1,0 0,0 0,0 0,-1 0,0 0,-1 0,1-7,-2 10,-1 0,1 0,-1 0,0 0,0 1,0-1,-1 0,0 0,1 1,-2-1,1 1,-1 0,1-1,-1 1,-2-1,-11-13</inkml:trace>
  <inkml:trace contextRef="#ctx0" brushRef="#br0" timeOffset="4373.22">3537 641,'4'1,"0"-1,-1 1,1 0,-1 0,0 0,1 1,-1-1,0 1,0 0,1 0,-1 0,-1 0,1 0,0 1,-1-1,1 1,-1 0,0 0,1-1,-1 2,-1-1,1 0,0 0,-1 1,0-1,0 0,1 2,5 18,-1-1,0 1,1 23,-2-19,-5-26,0-1,0 1,0 0,0 0,0 0,1 0,-1 0,0 0,0-1,1 1,-1 0,1 0,-1-1,1 1,-1 0,1 0,0-1,-1 1,1-1,0 1,-1 0,1-1,0 1,0-1,-1 0,1 1,0-1,0 0,0 1,0-1,-1 0,1 0,0 0,1 0,1 0,0-1,-1 1,1-1,0 0,0 0,0 0,0-1,-1 1,1-1,-1 1,2-2,12-9,-1-1,0 0,3-5,-15 15,4-5,1 0,1 1,-1-1,1 2,1 0,-1 0,1 0,4-1,-10 6,0-1,-1 1,1 0,0 0,0 1,0-1,0 1,0 0,0 0,0 0,-1 1,1-1,0 1,0 0,0 0,0 0,-1 0,1 1,-1 0,1-1,-1 1,1 1,-1-1,0 0,1 2,9 7,0 0,1-1,0-1,1 0,10 4,-18-10,-1-1,1 1,0-1,0-1,0 0,1 0,-1 0,0 0,0-1,1-1,-1 1,0-1,0 0,6-2,-10 2,0 0,0 0,0 1,0-2,0 1,0 0,-1-1,1 1,0-1,-1 0,1 0,-1 0,0 0,1 0,-1 0,0-1,1-1,-2 2,-1 0,1 0,0 0,-1 0,1-1,-1 1,1 0,-1 0,0-1,0 1,0 0,0 0,-1-1,1 1,0 0,-1 0,0 0,0-2,-2-3,-1 0,0 0,0 0,-1 0,0 1,0 0,0 0,-1 0,0 1,0 0,0 0,-3-1,1 0,-1 0,0 1,0 0,-1 1,1 0,-1 1,0 0,0 0,-9-1,16 4,1 0,-1 0,0 0,0 0,0 0,0 1,1 0,-1-1,0 1,1 0,-1 0,0 0,1 1,-1-1,1 0,0 1,-1 0,1 0,0-1,0 1,0 1,0-1,0 0,1 0,-1 1,1-1,-1 1,1-1,0 1,0-1,0 1,1 0,-1 0,0-1,1 1,0 0,0 1,-1-1,0 0,1 0,-1 0,1 0,0 0,0 1,0-1,0 0,1 0,-1 0,1 0,0 0,0 0,0 0,0 0,0-1,1 1,0 1,-1-2,1-1,0 1,0-1,-1 1,1-1,0 1,0-1,0 0,1 0,-1 0,0 0,0-1,0 1,1 0,-1-1,0 0,1 1,1-1,3 0,1-1,-1 1,0-1,0-1,0 1,0-1,0-1,0 1,0-1,-1 0,1-1,-1 1,0-1,0-1,-5 4,0 1,0-1,0 1,0-1,0 0,0 1,0 0,0-1,0 1,0 0,0-1,0 1,1 0,-1 0,0 0,0 0,0 0,0 0,1 0,-1 1,0-1,0 0,0 1,0-1,0 0,0 1,0 0,0-1,0 1,31 27,-29-24,1 0,-1-1,1 1,0-1,0 0,0 0,1 0,-1-1,1 1,-1-2,0 0,0 0,0 0,0-1,0 1,0-1,0 0,1 0,-1 0,0-1,0 0,0 1,0-1,0-1,0 1,0-1,0 1,0-1,2-2,1-1,-1 0,1 0,-1 0,-1 0,1-1,-1 0,0 0,2-3,6-13,0 0,-1 0,-1-1,-2-1,5-15,21-70,1-23,-27 95,-3-1,-1 0,-1 0,-3 0,-2-23,1 57,0 0,-1 0,0-1,0 1,0 0,0 0,0 0,-1 0,0 0,0 0,0 1,-1-1,1 1,-1-1,0 1,1 0,-2 0,1 0,-3-2,4 4,0 0,-1 0,1 0,0 0,0 0,-1 1,1-1,0 1,-1 0,1-1,-1 1,1 0,0 0,-1 1,1-1,0 1,-1-1,1 1,0 0,-1-1,1 1,0 0,0 1,0-1,0 0,0 1,0-1,0 1,1-1,-1 1,0 0,1 0,-1 0,1 0,-1 1,-8 12,1 0,1 0,0 0,1 1,1 1,1-1,0 1,1 0,1 0,0 0,1 0,1 0,1 2,0 31,2 0,2 0,11 45,13 30,-24-110,0-1,2-1,-1 1,2-1,0 0,1 0,5 6,-11-16,1 0,-1-1,1 1,0-1,-1 0,1 0,0 0,1 0,-1 0,0-1,1 1,15 4</inkml:trace>
  <inkml:trace contextRef="#ctx0" brushRef="#br0" timeOffset="5213.42">5000 565,'4'-1,"1"1,0-1,0 0,-1 0,1 0,0 0,-1-1,1 0,-1 0,0 0,0-1,0 1,0-1,0 0,0 0,-1-1,11-9,-2-1,1-1,5-9,18-21,-36 45,1 0,-1-1,0 1,0 0,0 0,0 0,1 0,-1-1,0 1,0 0,1 0,-1 0,0 0,0 0,0 0,1 0,-1-1,0 1,1 0,-1 0,0 0,0 0,1 0,-1 0,0 0,0 0,1 0,-1 1,0-1,0 0,1 0,-1 0,0 0,0 0,0 0,1 0,-1 1,0-1,0 0,1 0,6 14,2 25,-8-33,12 102,-10-73,1 1,4 10,1 21,-8-47</inkml:trace>
  <inkml:trace contextRef="#ctx0" brushRef="#br0" timeOffset="5543.24">5180 822,'-4'0,"-7"0,4 0,7 0,8 0,7 0,6 0,2 0,8 0,1-5,6-1,3 1,1-4,0 0,-5 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04:46:10.5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0 134,'1'-1,"-1"0,1 0,-1 0,1-1,-1 1,1 0,0 0,0 0,-1 1,1-1,0 0,0 0,0 0,0 0,0 1,0-1,0 1,0-1,0 0,0 1,0 0,1-1,-1 1,0 0,0-1,0 1,1 0,-1 0,42-4,-39 3,288 0,-10 1,-149-12,-63 4,48 2,-77 6,0-2,0-1,24-7,-20 5,-1 1,1 2,33 3,-70-1,-44-4,0-1,-28-9,178 11,-27 5,64 0,-128-3,-1-1,1-1,-1-1,0-1,9-3,-59 5,6 0,51 3,21-2,-35 0,0 1,0 1,0 0,0 1,0 1,0 0,9 3,-17-1,-1-1,0 1,1 1,-2-1,1 1,0 0,-1 0,0 1,0-1,-1 1,3 4,-2-2,1-1,1 1,0-1,0 0,0-1,4 3,10 5,-29-17,-42-17,38 17,-1 1,1 0,-1 1,0 0,1 1,-5 1,6 5,22 1,24 3,-24-9,18 5,-29 0,-18 5,-32-46,35 31,1 1,0 0,-1 1,0 1,1 1,-13 0,23 0,-19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04:46:15.6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813 107,'23'1,"-18"0,1 0,-1-1,1 1,-1-1,1-1,-1 1,1-1,-1 0,1 0,-1 0,0-1,0 0,0 0,2-1,-6 2,-1 1,1-1,-1 1,1-1,-1 1,1-1,-1 1,0-1,1 1,-1-1,0 1,0-1,1 0,-1 1,0-1,0 1,0-1,0 0,1 1,-1-1,0 0,0 1,-1-1,1 1,0-1,0 0,0 1,0-1,0 0,-1 1,1-1,0 1,0-1,-1 1,1-1,-1 1,1-1,0 1,-1-1,1 1,-1-1,1 1,-1 0,1-1,-1 1,1 0,-1-1,0 1,1 0,-1 0,1-1,-1 1,0 0,1 0,-1 0,0 0,0 0,-39-7,20 10,-1 1,0 1,1 1,0 1,-14 7,-41 14,56-23,0 2,0 0,0 1,1 1,1 1,-1 1,2 0,-1 1,2 0,-1 2,-3 5,-4 2,-1-2,-1 0,-1-1,-9 4,-36 25,62-41,5-4,0 0,1 0,0 0,-1 0,1 1,0-1,0 1,0 0,1 0,-1 0,1 0,-1 0,1 1,0-1,0 1,5-4,1 0,-1 0,0-1,1 0,-1 1,0-1,0 0,1-1,-1 1,0 0,0-1,1-1,0 1,48-18,1 1,0 3,53-9,17 4,28 3,-70 13,53 5,-111 1,-453-1,546 2,-19 0,53-7,-105-2,-42 6,-1 0,1 1,-1-1,1 0,-1 0,0 0,1-1,-1 1,0 0,0-1,0 0,0 1,0-1,0 0,1-1,-3 2,0 0,0 1,0-1,0 0,0 1,0-1,0 0,0 1,0-1,-1 0,1 1,0-1,0 1,-1-1,1 0,0 1,-1-1,1 1,0-1,-1 1,1-1,-1 1,1-1,-1 1,1 0,-1-1,1 1,-1 0,1-1,-1 1,0 0,1 0,-1-1,1 1,-1 0,0 0,1 0,-1 0,0 0,1 0,-1 0,0 0,1 0,-1 0,-34-4,33 4,-410-2,205 4,205-1,0-1,0 0,0-1,0 1,0 0,0-1,0 1,1-1,-1 1,0-1,0 0,0 1,0-2,2 2,-1-1,1 1,-1-1,1 1,-1-1,1 1,0-1,-1 1,1-1,0 1,-1-1,1 0,0 1,0-1,-1 0,1 1,0-1,0 0,0 1,0-1,0 0,0 1,0-1,0 0,1-2,0 0,0 1,0-1,1 0,-1 1,1-1,-1 1,1 0,0-1,0 1,0 0,0 0,0 0,2-1,11-8,0 1,1 1,0 0,0 1,1 1,0 0,9-2,31-6,41-5,28-6,-55 9,18 1,44-9,-107 20,1 1,-1 1,1 2,0 0,0 2,0 1,-1 2,1 0,15 5,54 17,-39-9,0-3,0-3,1-1,58 0,-181-14,-32-8,62 8,-43-3,1 5,-32 4,14-1,72 2,23-3,0 1,-1-1,1 0,0 0,0 0,0 1,0-1,0 0,0 0,0 0,0 1,0-1,0 0,0 0,0 1,0-1,0 0,0 0,0 0,0 1,1-1,-1 0,0 0,0 0,0 0,0 1,0-1,0 0,1 0,-1 0,0 0,0 0,0 1,0-1,1 0,-1 0,0 0,0 0,0 0,0 0,1 0,-1 0,0 0,0 0,1 0,-1 0,39 13,26-9,59-5,-59 0,-125-18,9 13,-1 3,1 1,-1 3,-8 4,59-5,-1 0,1 0,-1 0,1 0,-1 0,1 0,-1 1,1-1,-1 1,1-1,0 1,-1-1,1 1,0 0,-1 0,1 0,0 0,0 0,0 0,1 0,0 0,1 0,-1-1,1 1,-1 0,1-1,-1 1,1 0,-1-1,1 1,0-1,-1 1,1-1,0 1,0-1,-1 1,1-1,0 0,0 1,0-1,0 0,-1 0,1 0,0 0,0 0,0 1,0-2,0 1,-1 0,1 0,0 0,0 0,97 5,82-7,-143 1,-298 1,523 0,-322 0,-49-2,1 5,-1 5,-91 19,167-20,11-4,0 2,1 0,-1 2,1 0,-16 9,36-16,1 0,-1 0,1 0,-1 1,1-1,-1 0,1 0,-1 0,1 1,-1-1,1 0,-1 1,1-1,-1 0,1 1,0-1,-1 1,1-1,0 0,-1 1,1-1,0 1,-1-1,1 1,0-1,0 1,0-1,-1 1,1 0,0-1,0 1,0-1,0 1,0-1,0 1,0-1,0 1,0 0,1-1,-1 1,0-1,0 1,0-1,1 1,-1-1,0 1,0-1,1 1,-1-1,1 1,-1-1,0 0,1 1,-1-1,1 0,-1 1,1-1,-1 0,1 1,-1-1,1 0,-1 0,1 0,0 1,36 10,-32-10,0 0,-1-1,1 0,0 0,0-1,0 0,-1 1,1-1,0-1,-1 1,1-1,-1 0,1 0,-1 0,0 0,0-1,0 0,0 0,-3 3,-1-1,0 1,0-1,0 1,1-1,-1 1,0-1,0 1,0-1,0 1,0-1,0 1,0-1,0 1,0-1,0 1,0-1,0 1,0-1,-1 1,1-1,0 1,0-1,0 1,-1-1,1 1,0 0,-1-1,1 1,0-1,-1 1,1 0,0-1,-1 1,1 0,-1 0,1-1,-1 1,1 0,-1 0,1 0,-1-1,1 1,-1 0,1 0,-1 0,1 0,-1 0,1 0,-1 0,1 0,-1 0,1 0,-1 0,1 1,-33-3,5 9,0 1,0 2,0 0,1 2,1 0,0 2,-9 8,-28 13,16-9,35-18,0 0,-1-1,1 0,-1-1,-1-1,1 0,-1-1,0 0,0-1,-5 0,19-3,0 0,-1 0,1 0,0 0,0 0,0 0,0 0,0 0,-1 0,1 0,0 0,0 0,0 0,0 0,0-1,-1 1,1 0,0 0,0 0,0 0,0 0,0 0,0 0,-1 0,1 0,0-1,0 1,0 0,0 0,0 0,0 0,0 0,0-1,0 1,0 0,0 0,0 0,0 0,0 0,0-1,0 1,0 0,0 0,0 0,0 0,0 0,0-1,0 1,0 0,0 0,0 0,0 0,0 0,0-1,0 1,0 0,0 0,1 0,8-14,14-9,-23 23,66-63,-77 72,-1-1,0-1,0 0,-1 0,1-1,-2-1,1 0,-7 1,-11 3,-1-1,0-1,-15 0,47-7,0 0,-1 0,1 0,0 0,0 1,-1-1,1 0,0 0,-1 0,1 0,0 0,0 0,-1 0,1 0,0 0,-1 0,1 0,0 0,-1 0,1 0,0 0,0 0,-1 0,1 0,0 0,-1 0,1 0,0 0,0-1,-1 1,1 0,0 0,0 0,-1 0,1-1,0 1,0 0,0 0,0-1,-1 1,1 0,0 0,0-1,0 1,0 0,0-1,0 1,-1 0,1 0,0-1,0 1,0 0,0-1,0 1,0 0,0 0,0-1,1 1,12-19,2-3,-22 18,-17 8,0 2,14-4,0 0,0 1,0 0,0 1,0 0,-6 4,11 0,16-7,16-4,-26 3,1 0,0-1,0 1,0-1,-1 0,1 1,0-1,-1 0,1 0,-1 0,1 0,-1 0,1-1,-1 1,0 0,0-1,0 1,1-1,-1 1,0-1,-1 1,1-1,0 0,-2 2,1-1,-1 1,0-1,1 1,-1 0,0-1,0 1,1 0,-1 0,0 0,0-1,1 1,-1 0,0 0,0 0,0 0,1 0,-1 1,0-1,0 0,1 0,-1 0,0 1,0-1,1 0,-1 1,0 0,-23 7,-26 14,166-55,-55 18,1 3,16 1,-124 13,21-2,22-1,9 0,55-10,38-12,18-5,83-8,33 5,-157 23,25-2,61 3,-26 5,-31 0,43 7,-132-2,-1 0,1 1,-1 1,1 0,-1 1,11 6,-11-4,1-2,-1 0,1-1,0 0,0-1,4 0,-14-4,1 1,-1-1,0 1,1 0,-1 0,0 1,1 0,-1 0,0 1,4 2,-8-1,-6-1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04:46: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1,'5'0,"1"0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03:43:37.8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260 156,'1'-5,"1"1,-1-1,1 1,0-1,0 1,0 0,0 0,1 0,1-3,9-14,-12 19,0 0,0 0,0-1,0 1,0 0,-1-1,1 1,-1-1,0 1,1 0,-1-1,0 1,-1-1,1 1,0-1,-1 1,1-1,-1 1,0 0,0-1,0 1,0 0,0 0,0-1,0 1,-1 0,1 0,-1 1,0-1,1 0,-1 0,0 1,0-1,0 1,0 0,-1-1,0 1,0-1,0 1,0 0,0 0,0 1,0-1,0 0,0 1,0 0,0 0,0 0,0 0,0 0,-1 1,1-1,0 1,0 0,0 0,0 0,1 0,-1 1,0-1,0 1,1-1,-1 1,1 0,-1 0,1 0,0 1,0-1,0 0,-5 7,1 1,1-1,-1 1,2 0,-1 0,1 0,1 1,0-1,0 1,1 0,1 0,0 0,0 10,2 18,2-1,1 0,5 15,2 20,4 16,4-1,11 26,-4-18,8 72,-32-159,4 61,-5-67,-1 0,0 0,0 1,-1-1,1 0,0 0,-1 0,0 0,0 1,0-1,0 0,-1 0,1-1,-1 1,1 0,-1 0,0-1,-1 2,2-3,-1-1,1 1,0 0,-1-1,1 1,-1-1,1 1,0-1,-1 0,1 1,-1-1,1 0,-1 0,1 0,-1 0,1 0,-1-1,1 1,-1 0,1-1,-1 1,1-1,0 1,-1-1,1 0,0 0,0 0,-1 0,-31-28,16 9</inkml:trace>
  <inkml:trace contextRef="#ctx0" brushRef="#br0" timeOffset="376.7">4 592,'0'0,"1"0,-1 0,0-1,0 1,1 0,-1 0,0-1,0 1,0 0,0 0,1-1,-1 1,0 0,0-1,0 1,0 0,0 0,0-1,0 1,0 0,0-1,0 1,0 0,0-1,0 1,0 0,0-1,0 1,0 0,0 0,-1-1,1 1,0 0,0-1,0 1,0 0,-1 0,1 0,0-1,0 1,0 0,-1 0,1 0,0-1,0 1,-1 0,1 0,0 0,-1 0,1 0,0-1,0 1,-1 0,1 0,0 0,-1 0,26-15,-6 8,1 0,-1 1,1 1,1 1,-1 1,9 0,12-2,13-1,1 2,38 4,-71 0</inkml:trace>
  <inkml:trace contextRef="#ctx0" brushRef="#br0" timeOffset="707.9">645 310,'-6'9,"0"0,0 0,1 1,0-1,1 1,0 0,1 1,-2 7,-1 2,-8 22,2 1,1 1,3-1,2 1,0 15,5-39,1 0,0 0,2 0,0 0,1-1,1 1,1-1,1 0,0 0,2 0,0-1,1 0,1 0,-7-13,1 0,0-1,0 1,0-1,0 0,1 0,-1 0,1-1,0 0,0 0,1 0,-1 0,1-1,-1 0,1 0,0 0,0-1,-1 0,1 0,0 0,0-1,4 0,12 0</inkml:trace>
  <inkml:trace contextRef="#ctx0" brushRef="#br0" timeOffset="1315.87">697 720,'7'-7,"1"0,0 0,0 1,0 0,1 0,0 1,1 0,-1 0,1 1,0 1,6-2,-13 4,0 0,0 1,0-1,0 1,0 0,0 0,0 0,0 0,0 0,0 1,0 0,0-1,0 1,0 0,0 0,0 1,-1-1,1 0,0 1,-1 0,1 0,-1 0,0 0,1 0,-1 0,0 0,0 1,-1-1,1 1,0-1,-1 1,0 0,1 0,-1-1,0 1,-1 0,1 0,0 0,-1 3,4 10,-2 0,0 0,-1 1,-1 1,0-12,0-1,0 0,-1 1,1-1,-1 1,0-1,-1 0,1 0,-1 0,0 0,-1 0,1 0,-4 4,25-59,3 15,-16 26,0 1,0-2,-1 1,0 0,0-1,-1 0,0 0,-1-1,-1 1,2-8,-21 56,14-23,1 1,1-1,1 1,0-1,1 1,3 14,-4-26,0 1,1-1,0 0,0 0,0-1,0 1,1 0,0 0,0-1,0 1,0-1,0 1,0-1,1 0,0 0,0 0,0 0,0 0,0-1,0 1,1-1,-1 0,1 0,-1 0,1-1,0 1,0-1,3 1,-4-2,0 0,0 0,0 0,-1 0,1 0,0-1,0 1,0-1,-1 0,1 0,0 0,-1 0,1-1,0 1,13-10</inkml:trace>
  <inkml:trace contextRef="#ctx0" brushRef="#br0" timeOffset="1661.22">1055 360,'8'1,"-1"0,1 0,-1 1,0 0,1 0,-1 1,0-1,0 2,-1-1,1 1,-1 0,0 0,0 1,0 0,0 0,-1 0,0 0,0 1,0 0,-1 0,0 1,0-1,2 7,4 6,-1 0,-1 1,-1 0,0 1,-2 0,0 0,0 18,1 12,-2 0,-3 1,-1-1,-4 1,-1-1,-2 0,-9 27,10-60,0-1,-1 1,0-1,-6 7,10-18,-1 0,1 0,-1-1,-1 1,1-1,-1 0,0-1,0 1,-1-1,1 0,-1 0,0 0,-3 1,8-5,0 1,-1-1,1 1,0-1,-1 1,1-1,-1 0,1 0,-1 1,1-1,-1 0,1-1,-1 1,1 0,-1 0,1-1,0 1,-1 0,1-1,-2 0,-7-7</inkml:trace>
  <inkml:trace contextRef="#ctx0" brushRef="#br0" timeOffset="3369.2">1543 592,'356'0,"-356"0</inkml:trace>
  <inkml:trace contextRef="#ctx0" brushRef="#br0" timeOffset="3710.29">1569 772,'0'-1,"0"1,0 0,-1 0,1 0,0 0,0 0,-1 0,1 0,0-1,0 1,-1 0,1 0,0 0,-1 0,1 0,0 0,0 0,-1 0,1 1,0-1,0 0,-1 0,1 0,0 0,0 0,-1 0,1 0,0 1,0-1,-1 0,1 0,0 0,0 0,0 1,0-1,-1 0,1 0,0 1,0-1,0 0,0 0,0 1,0-1,0 0,0 0,-1 1,1-1,0 0,0 0,0 1,0-1,0 0,0 1,1-1,-1 0,0 0,0 1,0-1,0 0,0 0,0 1,0-1,1 0,15 11,17-6,1-1,0-1,-1-3,1 0,12-3,41 0,-77 3,0-1,-1 0,1-1,-1 1,9-4,-1-1</inkml:trace>
  <inkml:trace contextRef="#ctx0" brushRef="#br0" timeOffset="4599.34">2749 181,'5'-5,"-1"1,1-1,-1-1,-1 1,1 0,-1-1,0 0,0 0,-1 0,1 0,-1 0,-1-1,1 1,-1 0,0-1,0-2,-2 5,1 1,0 0,-1-1,1 1,-1 0,0 0,0 0,0-1,-1 1,1 0,-1 1,1-1,-1 0,0 0,0 1,-1-1,1 1,0-1,-1 1,1 0,-1 0,0 0,0 1,0-1,0 1,0-1,0 1,0 0,0 0,0 0,-1 1,0-1,0 0,0 0,0 0,-1 1,1-1,0 1,0 0,0 0,0 1,0-1,-1 1,1 0,0 0,0 0,0 1,1-1,-1 1,0 0,1 0,-1 0,-1 2,-1 1,1 0,1 0,-1 1,1-1,0 1,0 0,1 0,0 1,0-1,0 1,-1 4,-3 17,0 1,2 0,1 0,2 0,0 15,4 21,3-1,2-1,3 1,6 9,-2-7,-3 1,-3 0,-1 49,-6-88,-1-10,1 1,-2 0,-2 6,3-22,0 1,-1-1,1 0,-1 0,0 0,0 0,0 0,0 0,-1-1,1 1,-1 0,0-1,1 1,-1-1,0 1,-1-1,1 0,0 0,-1 0,1 0,-2 1,2-2,1-1,0 1,-1-1,1 1,-1-1,1 1,-1-1,1 0,-1 0,1 0,-1 0,1 0,-1 0,1 0,-1 0,1-1,-1 1,1 0,0-1,-1 1,1-1,-1 0,1 1,0-1,0 0,-1 0,1 0,0 0,0 0,0 0,-3-4,0 0,0-1,1 1,0-1,0 1,-1-4,-1-3,-3-3</inkml:trace>
  <inkml:trace contextRef="#ctx0" brushRef="#br0" timeOffset="4945.46">2467 643,'0'-5,"5"0,5-1,5 2,5 1,3 1,3 1,0 0,1 1,0 0,-1 1,5-1,1 0,-1 0,0-4,-3-2,0 1,-6 1</inkml:trace>
  <inkml:trace contextRef="#ctx0" brushRef="#br0" timeOffset="5303.2">3108 387,'-4'0,"-1"0,1 1,0 0,0 0,-1 1,1-1,0 1,0 0,0 0,0 0,1 0,-1 1,1-1,-1 1,1 0,0 0,0 0,0 1,0-1,1 1,-1 0,1-1,0 1,0 0,-1 4,-6 15,1-1,1 1,1 0,-1 10,1-4,-4 12,3 0,-3 39,9-67,0 0,1 0,1 0,0 0,0 0,2 0,0-1,0 1,1-1,0 1,4 4,-6-12,0-1,0 0,1 0,-1 0,1-1,0 1,0-1,0 1,1-1,-1 0,1 0,0 0,0-1,0 0,0 1,0-1,0-1,1 1,-1 0,1-1,-1 0,1 0,0-1,-1 1,1-1,0 0,-1 0,1 0,0-1,-1 0,1 0,-1 0,1 0,-1-1,0 0,1 0,-1 0,0 0,0 0,0-1,-1 0,1 0,14-11</inkml:trace>
  <inkml:trace contextRef="#ctx0" brushRef="#br0" timeOffset="5646.19">3160 669,'-6'-18,"6"17,0 1,-1-1,1 1,-1-1,1 0,0 1,-1-1,1 0,0 1,0-1,0 0,-1 1,1-1,0 0,0 1,0-1,0 0,0 0,0 1,0-1,1 0,-1 1,0-1,0 0,1 0,-1 1,0-1,1 1,-1-1,0 0,1 1,-1-1,1 1,-1-1,1 1,-1-1,1 1,-1-1,1 1,0 0,-1-1,1 1,0 0,-1-1,1 1,0 0,-1 0,1 0,0 0,-1 0,1-1,0 1,3 0,-1-1,1 0,-1 1,1-1,0 1,-1 0,1 1,-1-1,1 0,0 1,-1 0,1 0,-1 0,0 0,1 1,-1-1,0 1,0 0,0 0,0 0,0 0,0 0,-1 1,1-1,-1 1,1 0,-1 0,0 0,0 0,0 0,-1 0,1 2,2 1,-1 0,0 1,0 0,-1-1,0 1,0 0,0 0,-1 0,0 0,-1 0,1 0,-1 1,-1-1,1 0,-1 0,-1 2,-4 2,3-14,2-20,5 11,1 0,0 0,0 1,1 0,1 0,0 1,7-10,-6 10,0-1,0-1,-2 1,1-1,-2 0,3-8,-7 19,-1 0,1 0,-1 0,1 0,-1 0,0 0,1-1,-1 1,0 0,0 0,0 0,0 0,0 0,0 0,0 0,0 0,-1 0,1 0,0 0,-1-1,1 1,-1 0,0 2,0-1,1 1,-1 0,0 0,0 0,1 0,-1 0,0 0,1 0,-1 0,1 1,0-1,-1 0,1 0,0 0,0 0,-1 1,1-1,0 0,0 0,0 1,-2 14,0 0,1 1,1-1,1 1,0-1,1 1,0-1,6 16,-7-27,1 1,0-1,0 0,0 0,1 0,0 0,0 0,0 0,0-1,1 1,0-1,0 0,0 0,0-1,1 1,-1-1,1 0,0 0,0 0,0-1,0 0,0 0,1 0,-1-1,1 1,-1-1,4 0,12 0</inkml:trace>
  <inkml:trace contextRef="#ctx0" brushRef="#br0" timeOffset="6005.9">3518 669,'5'0,"5"0,6 0,4 0,3 0,3 0,0 0,1 0,0 0,-1 0,0 0,-4 0</inkml:trace>
  <inkml:trace contextRef="#ctx0" brushRef="#br0" timeOffset="6349.85">3621 566,'0'4,"0"7,0 4,0 5,0 4,0 1,0 1,0 1,0 0,0 0,0-1,0 0,0 0,0 0,5-5,1-1,-1-4</inkml:trace>
  <inkml:trace contextRef="#ctx0" brushRef="#br0" timeOffset="6694.6">3981 515,'2'0,"0"1,-1-1,1 1,0 0,-1 0,1 0,-1 0,1 0,-1 0,1 0,-1 0,1 1,-1-1,0 1,0-1,0 1,0-1,0 1,0 0,0-1,-1 1,1 0,0 0,13 42,-3 12,-2 0,-2 1,-3 0,-3 24,0-59,1 0,1 0,3 10,4 29,-8-39</inkml:trace>
  <inkml:trace contextRef="#ctx0" brushRef="#br0" timeOffset="7070.21">3981 489,'0'0,"-1"1,1-1,0 0,-1 0,1 0,0 0,0 0,-1 0,1 0,0 0,-1 0,1 0,0 0,-1 0,1 0,0 0,-1 0,1 0,0 0,0-1,-1 1,1 0,0 0,0 0,-1 0,1-1,0 1,0 0,-1 0,1 0,0-1,0 1,0 0,-1 0,1-1,0 1,0 0,0-1,0 1,0 0,0-1,0 1,0 0,0-1,10-12,22-9,-27 20,0 0,1 1,-1-1,1 1,-1 0,1 1,0-1,-1 1,1 0,0 0,-1 1,1 0,-1 0,1 0,-1 1,1-1,-1 1,0 1,0-1,0 1,1 0,-2 1,1 0,-1 0,1 1,-1-1,-1 1,1 0,-1 0,0 0,0 1,0-1,-1 1,0-1,0 1,0 0,-1 0,1 0,-2 0,1 0,0 4,-1-1,1 1,-1-1,-1 1,1-1,-2 0,1 1,-1-1,1-6,0 0,0 0,0-1,0 1,-1 0,1 0,-1-1,0 1,0-1,1 0,-2 1,1-1,0 0,0 0,-1-1,1 1,-1 0,1-1,-1 1,0-1,1 0,-1 0,-1 0,-15 4</inkml:trace>
  <inkml:trace contextRef="#ctx0" brushRef="#br0" timeOffset="7417.75">4212 232,'6'1,"1"-1,-1 1,1 0,-1 0,0 1,1 0,-1 0,0 0,0 1,0 0,-1 0,1 1,2 1,1 2,1 2,-1-1,0 1,-1 0,0 1,7 10,6 15,-1 1,-2 1,12 35,-28-68,10 29,0 1,-3 0,0 1,-3 0,-1 0,-1 1,-2-1,-1 1,-2-1,-3 10,2-24,-1 0,-1 0,-1-1,-1 1,-1-1,0-1,-2 1,0-1,-1-1,-1 1,-1-2,0 0,-1 0,-1-1,-1-1,0 0,-16 11,22-21,1 0,-1 0,-1-1,1-1,-1 0,1 0,-1-1,0 0,0 0,0-1,0-1,0 0,-9 0,-3-1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04:46:22.1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344 258,'0'0</inkml:trace>
  <inkml:trace contextRef="#ctx0" brushRef="#br0" timeOffset="342.63">113 181,'0'-4,"0"-7,0 0</inkml:trace>
  <inkml:trace contextRef="#ctx0" brushRef="#br0" timeOffset="343.63">293 1,'4'0,"6"0,6 0,4 0,-1 0</inkml:trace>
  <inkml:trace contextRef="#ctx0" brushRef="#br0" timeOffset="716.33">576 155,'0'4,"0"2</inkml:trace>
  <inkml:trace contextRef="#ctx0" brushRef="#br0" timeOffset="717.33">576 437,'-5'0,"-1"0</inkml:trace>
  <inkml:trace contextRef="#ctx0" brushRef="#br0" timeOffset="1058.5">88 488,'-5'0,"0"0</inkml:trace>
  <inkml:trace contextRef="#ctx0" brushRef="#br0" timeOffset="1059.5">10 412,'0'-5,"0"-5,-4-1,-2 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04:46:20.2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282 26,'0'-4,"0"-2</inkml:trace>
  <inkml:trace contextRef="#ctx0" brushRef="#br0" timeOffset="391.76">514 103,'0'5,"4"0,2 1</inkml:trace>
  <inkml:trace contextRef="#ctx0" brushRef="#br0" timeOffset="1063.07">0 308,'5'0,"1"0</inkml:trace>
  <inkml:trace contextRef="#ctx0" brushRef="#br0" timeOffset="1064.07">514 129,'0'0</inkml:trace>
  <inkml:trace contextRef="#ctx0" brushRef="#br0" timeOffset="1419.07">591 1,'0'0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04:46:18.7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68,'42'0,"134"1,83 13,-93-3,132-10,-132-3,-160 3,0-1,0 0,-1-1,1 1,0-1,-1 0,1-1,0 1,-1-1,0 0,1-1,1 0,-8 2,1 1,-1-1,1 1,0-1,-1 1,1-1,-1 1,1-1,-1 1,0 0,1-1,-1 1,1 0,-1-1,0 1,1 0,-1 0,0-1,1 1,-1 0,0 0,1 0,-1 0,0 0,1 0,-1 0,0 0,0 0,1 1,-28-5,4 5,0 1,0 1,-19 4,14-1,1-2,-17 0,-417-5,413 6,48-5,-1 0,0 0,0 1,1-1,-1 1,0-1,1 1,-1-1,0 1,1 0,-1 0,1 0,-1 0,1 0,0 0,-1 0,1 1,0-1,0 0,0 1,0-1,0 1,0-1,0 1,0 1,1-3,0 1,1 0,-1 0,0 0,1 0,-1-1,0 1,1 0,-1 0,1-1,-1 1,1 0,0-1,-1 1,1 0,0-1,-1 1,1-1,0 1,-1-1,1 1,0-1,0 0,0 1,0-1,-1 0,1 0,0 0,0 1,0-1,1 0,32 4,-32-4,89 2,-1-4,60-10,-17 1,5-3,-69 6,0 3,12 2,-141 6,1 2,0 3,-1 2,-124 15,128-22,26-2,-1 2,0 0,1 2,-5 3,34-8,0 0,0 0,0 0,0 1,0-1,0 0,0 0,0 1,0-1,0 1,0-1,0 1,0-1,0 1,0 0,1-1,-1 1,0 0,0 0,1 0,-1 0,0 0,15 8,37 0,208-7,-123-4,-130 2,0 1,0-2,0 1,0-1,0 0,0 0,0 0,-1-1,1 0,0 0,-1 0,1-1,-6 3,0-1,0 1,0 0,0 0,0-1,0 1,0 0,0 0,0 0,0-1,0 1,0 0,0 0,0-1,0 1,0 0,0 0,0 0,0-1,0 1,0 0,0 0,0 0,-1-1,1 1,0 0,0 0,0 0,0-1,-1 1,1 0,0 0,0 0,0 0,-1 0,1 0,0 0,0-1,0 1,-1 0,1 0,0 0,0 0,-1 0,1 0,0 0,0 0,0 0,-1 0,1 0,0 0,0 0,-1 1,1-1,0 0,0 0,0 0,-17-2,-28 6,0 3,1 1,-10 4,-13 3,43-11,0 2,0 0,1 1,0 2,-9 4,32-13,0 0,0 0,0 0,0 0,0 0,1 0,-1 0,0 0,0 0,0 0,0 0,0 0,0 0,0 0,1 0,-1 0,0 0,0 0,0 0,0 1,0-1,0 0,0 0,0 0,1 0,-1 0,0 0,0 0,0 0,0 0,0 1,0-1,0 0,0 0,0 0,0 0,0 0,0 0,0 0,0 1,0-1,0 0,0 0,0 0,0 0,0 0,0 0,0 0,0 1,0-1,0 0,0 0,0 0,0 0,0 0,0 0,0 0,0 1,0-1,-1 0,1 0,0 0,0 0,0 0,0 0,0 0,0 0,0 0,18 4,22-2,41-4,-1-4,26-7,-81 10,-18 3,0 0,-1-1,1 0,-1 0,1 0,-1-1,0 0,1 0,-1-1,0 0,0 0,-77 17,-25 12,62-19,1 2,0 2,1 0,32-11,-1 0,1 0,0 0,-1 0,1 0,0 0,0 0,-1 0,1 0,0 0,-1 0,1 0,0 0,0 1,-1-1,1 0,0 0,0 0,-1 0,1 0,0 1,0-1,-1 0,1 0,0 0,0 1,0-1,-1 0,1 0,0 0,0 1,0-1,0 0,0 1,0-1,0 0,-1 0,1 1,0-1,0 0,0 1,0-1,0 0,0 0,0 1,0-1,0 0,1 1,-1-1,0 0,0 0,0 1,19 3,30-2,16-11,-1-3,37-12,28-5,-99 23,16-2,0-3,15-6,-46 11,0 0,-1 0,1-2,-1 1,0-2,-1 0,0-1,9-8,1-2,1 2,1 0,22-10,-24 14,-23 14,1 0,-1 0,0 0,0 0,1 0,-1 0,0 0,1 0,-1-1,0 1,0 0,1 0,-1 0,0 0,0 0,1 0,-1-1,0 1,0 0,1 0,-1 0,0 0,0-1,0 1,1 0,-1 0,0-1,0 1,0 0,0 0,0-1,0 1,1 0,-1 0,0-1,0 1,0 0,0-1,0 1,0 0,0 0,0-1,0 1,0 0,0-1,-1 1,1 0,0 0,0-1,-19 1,-29 8,47-8,-108 29,75-18,0-2,-1-1,-8-1,76-15,-1-1,0-2,28-13,6-2,-54 21,17-5,-27 10,-17 9,-28 8,-1-1,0-2,-1-2,-19 1,-24 8,-117 17,199-36,10 0,6-1</inkml:trace>
  <inkml:trace contextRef="#ctx0" brushRef="#br0" timeOffset="386.88">1412 68,'-40'18,"0"-1,-1-2,-17 2,36-13,1 0,-1-2,0-1,-11-1,67-2,0-1,-1-3,0 0,0-2,8-2,1 2,-1 2,21 1,-51 4,30 1,-39 0,0 0,-1 0,1 0,0 1,-1-1,1 0,0 1,-1-1,1 1,-1 0,1-1,-1 1,1 0,-1 0,1 0,-1 0,0 0,1 1,-1-1,-1 0,0 0,0 0,0 0,0 0,0 0,-1 0,1 0,0 0,0 0,-1 0,1 0,0 0,-1 0,1-1,-1 1,1 0,-1 0,0 0,1-1,-1 1,0 0,1-1,-1 1,0-1,0 1,0-1,0 1,1-1,-2 1,-31 18,29-16,-26 10,0-1,-1-1,-1-1,0-2,0-1,-20 0,51-6,1-1,-1 0,0 1,1-1,-1 0,1 0,-1 1,0-1,1 0,-1 0,0 0,0 0,1 0,-1 0,0 0,1 0,-1 0,0 0,1-1,-1 1,0 0,1 0,-1-1,1 1,-1 0,0-1,1 1,-1-1,17-10,35-12,46-5,-70 21</inkml:trace>
  <inkml:trace contextRef="#ctx0" brushRef="#br0" timeOffset="715.06">1541 119,'0'0,"1"0,-1 0,0 0,1 0,-1 0,1 0,-1 0,0 0,1 0,-1 0,0 1,1-1,-1 0,1 0,-1 0,0 0,1 0,-1 1,0-1,1 0,-1 0,0 1,0-1,1 0,-1 0,0 1,0-1,1 0,-1 1,0-1,0 0,0 1,0-1,1 1,-1-1,0 0,0 1,0-1,-6 17,-17 13,12-22,0-1,-1 0,0-1,0 0,0-1,0-1,-1 0,0 0,-7 0,-25 3,0-2,-8-1,-45 4,-29 9,103-15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04:46:27.6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1259 58,'0'-54,"0"51,0 7,0 29,7 91,5 0,24 102,-21-143,26 141,11-1,10 0,-40-147,3 26,-20-76,-1-1,-1 1,-2 0,0 0,-2 0,-1 2,-2-8,-2-4</inkml:trace>
  <inkml:trace contextRef="#ctx0" brushRef="#br0" timeOffset="514.91">53 1109,'-21'-13,"-9"-8,30 21,0 0,0 0,-1-1,1 1,0 0,0 0,0 0,0-1,0 1,0 0,0 0,0-1,0 1,0 0,0 0,0-1,0 1,0 0,0-1,0 1,0 0,0 0,0-1,0 1,0 0,0 0,0 0,0-1,1 1,-1 0,0 0,0-1,0 1,0 0,1 0,-1 0,0 0,0-1,1 1,22-6,50 0,1 3,60 7,-6-1,962-42,-4-60,-877 72,-28 4,29 6,-203 17,7-1,-15 1,1 0,0 0,0 0,0 0,0 0,0 0,0 0,0 0,-1 0,1 0,0 0,0 0,0 0,0 0,0 0,0 0,0 0,-1 0,1 0,0 0,0 0,0 0,0 0,0-1,0 1,0 0,0 0,0 0,0 0,0 0,-1 0,1 0,0-1,0 1,0 0,0 0,0 0,0 0,0 0,0 0,0 0,0-1,0 1,0 0,0 0,0 0,0 0,0 0,0 0,1 0,-1-1,0 1,0 0,0 0,0 0,0 0,0 0,0 0,0 0,0 0,-10-6</inkml:trace>
  <inkml:trace contextRef="#ctx0" brushRef="#br0" timeOffset="3639.96">1413 1264,'0'-54,"-2"1,-2 0,-6-19,4 26,3 0,1-1,2 1,2-2,0-12,-5-57,2 111,0 1,0-1,-1 1,1 0,-1-1,0 1,-1 0,1 0,-1 0,0 1,0-1,-1 1,1-1,-1 1,0 0,0 1,0-1,-1 1,1 0,-1 0,-4-2,73 1,23 7,63 1,81-10,-179-1,1-3,48-15,-49 11,-26 8,-1 0,1 2,1 1,-1 1,0 1,22 2,-45-1,0 1,-1-1,1 1,0 0,-1 0,0 0,1 0,-1 0,1 0,-1 1,0-1,0 1,0 0,0 0,0 0,0-1,0 2,-1-1,1 0,-1 0,0 0,1 1,-1-1,0 1,0-1,0 1,-1-1,1 1,-1 0,1-1,-1 1,2 13,-1 1,-1-1,0 0,-3 16,1-2,3 17,1-1,3 0,5 18,-10-63,22 136,-17-119</inkml:trace>
  <inkml:trace contextRef="#ctx0" brushRef="#br0" timeOffset="10410.9">387 1058,'-2'102,"-1"0,8 55,-3-142,-1 0,2 0,0 0,1 0,1-1,2 6,-5-15,0-1,0 0,0 0,1 0,-1 0,1 0,0-1,0 1,0-1,1 0,-1 1,1-2,0 1,0 0,0-1,0 0,0 0,0 0,1 0,-1-1,1 0,1 1,36 2,-1-1,1-2,41-5,16 1,-77 3,13 1,-1-2,1-1,-1-2,21-5,-24 3,0 2,1 1,5 1,0 0,-1-1,6-3,25-5,-39 8,0-2,0-1,-1-1,0-2,7-3,-33 12,0-1,0 1,0 0,-1-1,1 1,0-1,0 1,0-1,-1 0,1 1,0-1,-1 0,1 1,-1-1,1 0,-1 0,1 0,-1 1,1-1,-1 0,0 0,1 0,-1 0,0 0,0 0,0 0,0 0,0 1,0-1,-2-13</inkml:trace>
  <inkml:trace contextRef="#ctx0" brushRef="#br0" timeOffset="12399.18">566 1187,'0'-4,"0"-7,4 0,2 1</inkml:trace>
  <inkml:trace contextRef="#ctx0" brushRef="#br0" timeOffset="12743.84">1079 1187,'4'0,"7"0,0 0</inkml:trace>
  <inkml:trace contextRef="#ctx0" brushRef="#br0" timeOffset="13088.46">1233 1187,'5'0,"5"0,5 0,1 0</inkml:trace>
  <inkml:trace contextRef="#ctx0" brushRef="#br0" timeOffset="13089.46">1413 1264,'0'4,"0"6,0 6,0 0</inkml:trace>
  <inkml:trace contextRef="#ctx0" brushRef="#br0" timeOffset="13429.08">1054 1340,'-5'0,"-5"0,-1-4,-4-2,2 1</inkml:trace>
  <inkml:trace contextRef="#ctx0" brushRef="#br0" timeOffset="13430.08">823 1238,'-4'0,"-7"0,-4 0,-6 0,-2 0,-2 0,3 5,1 0,4 5,5 1</inkml:trace>
  <inkml:trace contextRef="#ctx0" brushRef="#br0" timeOffset="13431.08">541 1418,'4'0,"2"4,4 2,0 4,3 0,-1-1</inkml:trace>
  <inkml:trace contextRef="#ctx0" brushRef="#br0" timeOffset="13757.09">1002 1443,'0'-4,"0"-6,0-6,5 0,0 3</inkml:trace>
  <inkml:trace contextRef="#ctx0" brushRef="#br0" timeOffset="13758.09">1259 1340,'5'0,"5"0,5 0,5 0,-1 0</inkml:trace>
  <inkml:trace contextRef="#ctx0" brushRef="#br0" timeOffset="14223.53">1643 494,'5'0,"1"4,-1 2</inkml:trace>
  <inkml:trace contextRef="#ctx0" brushRef="#br0" timeOffset="14565.82">1875 597,'4'0,"6"0,6-5,0-5,-3-1</inkml:trace>
  <inkml:trace contextRef="#ctx0" brushRef="#br0" timeOffset="14906.83">2285 442,'5'5,"0"1</inkml:trace>
  <inkml:trace contextRef="#ctx0" brushRef="#br0" timeOffset="14907.83">2285 674,'0'4,"0"2</inkml:trace>
  <inkml:trace contextRef="#ctx0" brushRef="#br0" timeOffset="14908.83">2131 776,'-4'0,"-2"0</inkml:trace>
  <inkml:trace contextRef="#ctx0" brushRef="#br0" timeOffset="15282.93">1977 597,'0'-5,"-4"0,-2-5,-4-1,-5 3,-3 1,0 3</inkml:trace>
  <inkml:trace contextRef="#ctx0" brushRef="#br0" timeOffset="15283.93">1643 725,'-4'0,"-2"4,-4 2,0 4,1 0</inkml:trace>
  <inkml:trace contextRef="#ctx0" brushRef="#br0" timeOffset="15609.68">1592 827,'4'0,"7"0,4 0,6 0,-2 0</inkml:trace>
  <inkml:trace contextRef="#ctx0" brushRef="#br0" timeOffset="15610.68">1926 776,'0'-4,"-5"-7,0 0</inkml:trace>
  <inkml:trace contextRef="#ctx0" brushRef="#br0" timeOffset="15982.43">2028 674,'5'0,"5"0,6 0,0 0</inkml:trace>
  <inkml:trace contextRef="#ctx0" brushRef="#br0" timeOffset="15983.43">2337 725,'-5'0,"-1"-5,1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04:46:45.0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309 280,'-5'0,"-5"-4,-6-1,-4-1,-3 2,2-4,5 0</inkml:trace>
  <inkml:trace contextRef="#ctx0" brushRef="#br0" timeOffset="1509.98">1 229,'0'0,"1"0,0 0,0 0,-1 0,1-1,0 1,0 0,-1-1,1 1,0 0,-1-1,1 1,0-1,-1 1,1-1,-1 1,1-1,-1 1,1-1,-1 1,1-1,-1 0,1 1,-1-1,0 0,0 0,1 1,-1-1,6-28,-6 26,0 1,0-1,1 1,-1 0,1-1,0 1,-1 0,1-1,0 1,0 0,1 0,-1-1,0 3,0 0,0 0,0 0,0 0,0 0,0 0,0 0,1 0,-1 0,0 0,0 0,0 1,0-1,0 0,0 1,0-1,0 1,0-1,0 1,0 0,-1-1,1 1,0 0,0 0,-1-1,1 1,0 0,0 0,21 25,-6 2,-1 1,-2 0,0 0,-2 2,-2-1,3 19,1-3,1-1,11 20,-19-51,0 1,0 0,-2 1,0-1,0 1,-2 0,0-1,0 1,-2 14,0-13,-1 13,2 1,1 0,1-1,6 23,-5-33,0 1,-1-1,-1 6,-2-21,1 1,-1-1,0 0,-1 1,0-1,1 1,-1-1,-1 0,1 1,-1-1,0 0,0 0,-1 0,-1 2,4-7,-1-1,1 1,-1 0,1 0,-1-1,1 1,-1 0,1-1,-1 1,1-1,0 1,-1 0,1-1,-1 1,1-1,0 1,0-1,-1 1,1-1,0 1,0-1,0 0,0 1,0-1,-1 1,1-1,0 1,0-1,0 0,1 1,-1-1,0 1,0-1,0 1,0-1,-3-27,1-67,2 28,-3 0,-7-31,0 7,5-1,3 1,6-18,-2-36,0 97,-1 31,0-1,-1 1,-1-1,-1 1,0-1,-1 1,-3-7,2 17,1 9,-2 20,1 31,9 71,6 0,18 77,3 33,-18-150,-9-63,-1 0,0 0,-2 0,-1 0,0 0,-2 1,-1 7,2-29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04:46:48.4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0,'-1'69,"3"266,4-287,2 1,2-2,6 15,16 79,-26-90,-3-1,-2 0,-4 30,1 17,2-95,-4 36,4-37,-1 0,1 1,-1-1,1 0,-1 0,0 0,0 0,1 0,-1 0,0 0,0 0,0 0,0 0,0 0,0 0,0-1,0 1,0 0,0-1,-1 1,1-1,0 1,0-1,-1 0,1 1,0-1,-1 0,-14 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04:46:49.8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0,'-5'0,"0"0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04:46:51.5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313 160,'-92'-1,"22"-1,-51 6,119-4,1 0,-1 0,1 0,-1 0,1 0,-1 0,1 0,-1 1,1-1,-1 0,1 1,0 0,-1-1,1 1,0 0,-1-1,1 1,0 0,0 0,-1 1,2-1,1 0,-1-1,0 1,1 0,-1 0,1 0,-1-1,1 1,-1 0,1-1,-1 1,1 0,0-1,0 1,-1-1,1 1,0-1,0 1,-1-1,1 0,0 1,0-1,0 0,10 5,0 0,0-2,0 1,9 1,64 2,0-3,75-7,-20 0,-80 0,1-2,29-7,-74 10,9-1,-39 1,-34 5,0 3,0 1,1 2,-43 15,90-24,-1 0,0 1,0-1,1 1,-1 0,0-1,1 1,-1 0,0 0,1 0,-1 0,1 0,0 0,-1 0,1 1,-1 0,6 6,16-3,21-2,1-1,-1-2,1-2,-1-1,0-3,0-1,27-9,-10 0,2 3,52-5,-153 15,40 3,1 0,-1 0,1 0,-1 0,1 0,-1 0,1 0,-1 0,0-1,1 1,-1 0,1 0,0-1,-1 1,1 0,-1-1,1 1,-1 0,1-1,0 1,-1-1,1 1,0-1,-1 1,1 0,0-1,0 1,-1-1,2-1,0 1,-1-1,1 1,0 0,0 0,0 0,0 0,1 0,-1 0,0 0,0 0,1 0,-1 0,0 0,1 1,-1-1,2 0,44-21,34-11,38-17,-97 40,0 0,0 1,22-5,-36 12,0 0,1 1,0 0,-1 0,1 0,0 1,-1 1,1-1,0 1,-1 1,1 0,2 1,-10-3,0 0,-1 0,1 0,0 1,0-1,-1 0,1 1,0-1,-1 0,1 1,0-1,-1 1,1-1,-1 1,1-1,-1 1,1-1,-1 1,1 0,-1-1,1 1,-1 0,0-1,1 1,-1 0,0 0,0-1,1 1,-1 0,0 0,-1 1,1-1,0 1,-1-1,0 1,1-1,-1 0,0 1,0-1,0 0,0 0,0 1,0-1,0 0,-1 1,-42 28,33-24,-1-1,1 0,-1-1,0 0,-9 1,-2-1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04:46:49.2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0 345,'0'0</inkml:trace>
  <inkml:trace contextRef="#ctx0" brushRef="#br0" timeOffset="341.1">103 268</inkml:trace>
  <inkml:trace contextRef="#ctx0" brushRef="#br0" timeOffset="342.1">411 11,'0'-4,"0"-2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04:46:59.22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71 800,'-9'-3,"1"-1,0 0,0-1,1 0,-1 0,1-1,-5-4,9 7,4-1,12 2,12 0,30 2,108 1,-1-7,127-22,-197 17,-52 6,-33 4,-11 1,-73 5,0 3,-31 9,-42 6,2 2,159-33,18-3,95-20,-213 34,56 4,17-3,0 0,0-1,0-1,0 0,-1-1,1-1,0 0,-1-1,-11-3,27 4,0 0,1-1,-1 1,1 0,-1 0,1 0,-1 0,1-1,-1 1,1 0,-1 0,1-1,0 1,-1 0,1-1,-1 1,1-1,0 1,-1 0,1-1,0 1,0-1,-1 1,1-1,0 1,0-1,0 1,-1-1,1 1,0-1,0 1,0-1,0 1,0-1,0 0,12-18,27-10,13 0,1 1,41-13,-63 28,-52 9,-18 3,-20 5,-53 10,52-6,124-44,-37 24,-21 10,-1 0,1-1,-1 1,0-1,1 0,-1 0,-1 0,1-1,-1 0,4-3,-8 7,0-1,0 1,0 0,1-1,-1 1,0-1,0 1,0-1,0 1,0-1,0 1,0 0,0-1,0 1,0-1,0 1,0-1,-1 1,1-1,0 1,0 0,0-1,-1 1,1-1,0 1,0 0,-1-1,1 1,0 0,-1-1,1 1,0 0,-1-1,1 1,-1 0,1 0,0 0,-1-1,1 1,-1 0,1 0,-1 0,1 0,0 0,-1 0,1 0,-1 0,1 0,-1 0,1 0,-1 0,1 0,-1 0,1 0,-1 0,-28 1,-12 7,0-1,-33 1,90-9,0-2,0 0,0 0,-1-2,1 0,-1-1,0 0,-1-1,1-1,-1 0,7-6,-20 14,-1-1,1 1,0-1,0 1,0-1,0 0,-1 1,1-1,0 0,-1 1,1-1,-1 0,1 0,0 0,-1 0,0 1,1-1,-1 0,0 0,1 0,-1 0,0 0,0 0,0 0,0 0,0 0,0 0,0 0,-1 0,0 1,0-1,0 0,0 1,0-1,1 1,-1-1,0 1,0-1,0 1,-1 0,1-1,0 1,0 0,0 0,0 0,0 0,-1 0,-54 3,40 0,0 1,1 0,0 1,0 1,-8 4,18-3,15-4,17-4,5-5,0-1,0-2,-2-1,1-1,17-10,-45 16,-14 4,-16 5,-33 14,46-12,0-2,0 0,-1 0,1-1,-1-1,1-1,-5 0,19 0,0-1,0 0,-1 0,1 0,0 0,0 0,-1 0,1 0,0 0,-1 0,1 0,0 0,0 0,-1 0,1-1,0 1,0 0,-1 0,1 0,0 0,0 0,-1 0,1-1,0 1,0 0,0 0,-1 0,1-1,0 1,0 0,0 0,0-1,-1 1,1 0,0 0,0-1,0 1,0 0,0 0,0-1,0 1,0 0,0 0,0-1,0 1,10-14,22-13,-30 26,22-16,44-36,-64 49,-1 1,1-1,0 0,-1 0,0 0,0-1,0 1,-1-1,0 1,1-1,-2 0,1 0,0 0,-1 0,-1 1,0 1,-1 0,1 0,-1 0,1-1,-1 1,0 0,0 0,-1 0,1 0,-1 0,1 0,-1 1,0-1,0 1,0-1,0 1,-1-1,1 1,-1 0,1 0,-1 0,0 1,0-1,0 1,0-1,0 1,-1 0,-8-5,-1 2,1-1,-1 2,0 0,1 0,-8 1,-2 1,18 2,0-1,0 0,-1 0,1 0,0 0,0 0,0-1,0 0,0 0,0 0,0-1,0 1,0-1,-3-2,7 4,0-1,-1 0,1 1,0-1,0 0,0 0,0 1,0-1,0 0,0 0,0 1,0-1,0 0,1 1,-1-1,0 0,0 0,1 1,-1-1,0 0,1 1,-1-1,1 1,-1-1,1 1,-1-1,1 0,17-18,-14 16,6-7,23-24,-31 32,-1 1,0-1,1 0,-1 0,0 1,0-1,0 0,0 0,-1 0,1 0,0-1,-1 1,1 0,-1 0,0 0,0 0,0 0,0-1,-1 1,0 1,0-1,1 1,-2-1,1 1,0 0,0 0,0-1,-1 1,1 0,0 0,-1 0,1 0,-1 1,1-1,-1 0,1 1,-1-1,0 1,1-1,-1 1,0 0,1 0,-1 0,0-1,1 2,-3-1,-47 5,48-5,1 0,0 1,-1-1,1 1,0 0,0 0,-1 0,1 0,0 0,0 0,0 1,0-1,0 1,0-1,1 1,-1 0,0-1,1 1,0 0,-1 0,1 0,-1 2,2-2,0 0,0 0,0 0,1 0,-1 0,0 0,1 0,0 0,-1-1,1 1,0 0,0 0,0 0,0-1,0 1,0-1,1 1,-1-1,0 1,1-1,-1 0,1 1,0-1,-1 0,1 0,0 0,0 0,6 3,1 0,1-1,-1 0,0 0,1-1,-1 0,1 0,0-1,-1-1,10 0,-4 1,0 0,0 0,0 2,10 3,-21-5,-1 0,1 0,-1 1,1-1,-1 1,0 0,0 0,0 1,0-1,0 1,0-1,0 1,-1 0,0 0,1 0,-1 0,0 0,-1 1,1-1,0 0,-1 0,0 0,0 1,0-1,-1 0,1 0,-1 0,0 0,0 1,0-1,0 0,0 0,-1 0,1 0,-1 1,0-1,-1 2,-27 46,2-4,26-45,1-1,-1 0,1 1,0-1,0 0,-1 0,1 1,0-1,0 0,0 1,1-1,-1 0,0 1,0-1,1 0,-1 1,1-1,-1 0,1 0,0 0,-1 1,1-1,0 0,0 0,-1 0,1 0,0 0,0-1,0 1,0 0,1 0,-1 0,0-1,0 1,0-1,1 1,-1-1,0 1,0-1,1 0,-1 0,0 0,1 1,0-1,11 1,0 1,-1-2,1 1,8-2,-12 0,61-1,-18-1,0 3,10 3,-59-3,-1 0,0 0,0 0,0 1,1-1,-1 1,0-1,0 1,0 0,0 0,0 0,0 0,0 0,0 0,-1 1,1-1,0 1,-1-1,-1 0,1 0,-1 0,1 1,-1-1,1 0,-1 0,0 0,0 0,0 1,1-1,-1 0,0 0,-1 0,1 1,0-1,0 0,0 0,-1 0,1 1,-1-1,0 1,-4 8,-1 0,0 0,-1-1,0 0,-1 0,-1 1,-15 19,23-27,0 0,-1 0,1 0,0 0,1 1,-1-1,0 0,1 1,-1-1,1 1,0-1,-1 0,1 1,0-1,1 1,-1-1,0 0,1 1,-1-1,1 0,0 1,0-1,0 0,0 0,0 1,0-1,1 0,-1 0,1-1,-1 1,1 0,0 0,0-1,-1 1,1-1,2 1,4 4,0-1,1-1,0 1,0-2,0 1,0-1,0 0,8 0,7 1</inkml:trace>
  <inkml:trace contextRef="#ctx0" brushRef="#br0" timeOffset="420.72">840 646,'-20'2,"1"1,0 1,0 0,0 2,1 0,-9 5,26-11,1 0,0 0,0 0,0 0,-1 0,1 0,0 0,0 0,0 0,0 0,-1 0,1 0,0 1,0-1,0 0,0 0,-1 0,1 0,0 0,0 0,0 1,0-1,0 0,0 0,0 0,-1 0,1 1,0-1,0 0,0 0,0 0,0 0,0 1,0-1,0 0,0 0,0 0,0 1,0-1,0 0,0 0,0 0,0 0,0 1,0-1,1 0,-1 0,0 0,0 0,0 1,0-1,0 0,0 0,0 0,1 0,-1 0,0 1,0-1,0 0,0 0,18 5,22-2,-29-4,0-1,0 0,0 0,0-1,0-1,3-1,-77 13,29 2,-1-1,0-2,0-2,-1-1,-30-1,30-3,35-1,22 1,-45 3,1 1,0 1,0 0,0 2,-10 6,-59 15,62-21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03:43:53.5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1262,'2'-13,"0"0,1 0,0 1,1-1,0 1,1 0,3-6,12-34,19-73,5 1,10-7,-37 92,2 1,2 1,2 1,1 1,1 1,2 1,1 1,17-12,-17 21,2 2,0 2,1 0,1 2,0 1,1 2,1 2,0 0,1 3,2 0,-17 6,-4 4</inkml:trace>
  <inkml:trace contextRef="#ctx0" brushRef="#br0" timeOffset="907.21">667 158,'0'-7,"-1"0,0-1,0 1,-1 0,0 0,0 0,-1 0,0 0,0 0,-4-5,-11-28,18 39,-1 0,1 0,0 0,-1 0,1 1,0-1,0 0,0 0,0 0,0 0,0 0,0 0,0 0,0 1,0-1,1 0,-1 0,0 0,0 0,1 1,-1-1,1 0,-1 0,1 1,-1-1,1 0,-1 0,1 1,1-2,0 1,0 0,-1 0,1 0,0 1,0-1,0 0,0 1,0-1,0 1,1 0,-1-1,8 1,-1 0,0 0,0 1,0 0,4 1,-9-1,0 0,0 0,0 0,0 0,0 1,0-1,0 1,0 0,0 1,-1-1,0 0,1 1,-1 0,0 0,0 0,0 0,-1 0,1 1,-1-1,1 1,0 3,-1-1,0 1,0-1,-1 1,0 0,-1-1,1 1,-1 0,0-1,-1 1,0 0,0 0,0-1,-2 5,-3 10,-2 0,0-1,-2 0,-3 7,3-10,2 1,0 0,1 0,0 1,-2 13,6-10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04:47:02.2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758 120,'-23'1,"17"0,1-1,-1 1,0-1,0 0,1 0,-1-1,0 0,1 0,-1 0,0-1,1 0,0 0,-4-1,9 2,0 0,0 1,1-1,-1 1,0-1,0 0,1 1,-1-1,0 1,1-1,-1 1,1-1,-1 1,1-1,-1 1,0-1,1 1,0 0,-1-1,1 1,-1 0,1-1,-1 1,1 0,0 0,-1-1,1 1,0 0,-1 0,1 0,28-12,-26 11,85-29,-53 20,-1-2,-1-2,6-4,-70 28,11-6,1 2,-1 1,-4 2,9-1,-19 9,0 1,1 1,1 2,-26 22,57-42,0-1,1 1,-1-1,0 0,1 1,-1 0,1-1,-1 1,1-1,-1 1,1 0,-1-1,1 1,-1 0,1-1,0 1,-1 0,1 0,0-1,0 1,0 0,0 0,-1 0,1-1,0 1,0 0,1 0,-1 0,0-1,0 1,0 0,1 0,0 1,0-1,0 0,1 0,-1 0,1 0,-1-1,1 1,-1 0,1-1,0 1,-1-1,1 1,0-1,-1 0,1 0,70 3,-67-3,61-11,-58 8,1 1,0 0,1 0,-1 1,0 0,0 1,0 0,4 1,-12-1,-1 0,1 0,-1 0,0 0,1 0,-1 1,0-1,1 0,-1 0,0 0,0 0,1 1,-1-1,0 0,1 0,-1 1,0-1,0 0,0 0,1 1,-1-1,0 0,0 1,0-1,0 0,1 1,-1-1,0 0,0 1,0-1,0 0,0 1,0-1,0 0,0 1,0-1,0 0,0 1,0-1,0 0,-1 1,1-1,0 0,0 1,0-1,0 0,0 1,-1-1,1 0,0 1,0-1,-1 0,1 0,0 0,0 1,-1-1,1 0,0 0,-1 0,1 1,0-1,-1 0,1 0,0 0,-21 15,-234 108,253-122,0 0,0 0,0 0,0 0,0 1,1-1,-1 0,0 1,1 0,-1-1,1 1,-1 0,1 0,0 0,0 0,-1 1,8 8,17-4,-4-7,-1 0,1-1,0-1,0-1,10-3,44-5,-12 2,-44 5,0 1,0 1,0 1,12 0,-29 1,1 0,-1 0,0 0,1 0,-1 0,1 0,-1 0,0 0,1-1,-1 1,0 1,1-1,-1 0,0 0,1 0,-1 0,0 0,1 0,-1 0,0 0,1 1,-1-1,0 0,1 0,-1 0,0 1,0-1,1 0,-1 0,0 1,0-1,1 0,-1 0,0 1,0-1,0 0,0 1,1-1,-1 0,0 1,0-1,0 0,0 1,0-1,-14 13,-28 8,-30 5,33-13,0 2,2 1,-31 19,67-35,1 0,-1 0,1 0,-1 0,1 1,-1-1,1 0,-1 0,1 0,0 1,-1-1,1 0,-1 1,1-1,0 0,-1 1,1-1,0 0,-1 1,1-1,0 1,0-1,-1 1,1-1,0 0,0 1,0-1,0 1,0-1,0 1,0-1,-1 1,1-1,1 1,-1-1,0 1,0-1,0 1,0-1,0 1,22 7,31-4,-52-4,87-2,-37 0,49 4,-99-2,0 0,0 0,-1 0,1 0,0 0,0 0,0 0,-1 0,1 0,0 0,0 0,-1 0,1 1,0-1,0 0,-1 0,1 1,0-1,-1 1,1-1,0 1,-1-1,1 1,-1-1,1 1,-1-1,1 1,-1 0,1-1,-1 1,1 0,-1-1,0 1,0 0,1 0,-2 0,0 1,1 0,-1-1,0 1,0-1,0 1,0-1,-1 1,1-1,0 0,0 1,-1-1,1 0,-2 1,-54 32,4-11,-80 40,132-63,0 0,0 0,0 1,1-1,-1 0,0 1,0-1,1 1,-1-1,0 1,1-1,-1 1,0 0,1-1,-1 1,1 0,-1-1,1 1,-1 0,1 0,0-1,-1 1,1 0,0 0,-1 0,17 7,40-5,-52-3,37 0,0-2,-1-2,1-2,-1-1,12-5,-51 11,1 1,-1 0,0 0,0-1,1 1,-1 0,0-1,0 1,0-1,1 0,-1 1,0-1,0 0,0 0,0 0,0 1,0-2,-14-4,-38 4,-86 35,99-21,0-3,-1-1,0-2,-37 2,49-7,18 0,1 0,-1-1,0 1,1-2,-1 1,1-2,-1 1,1-1,-1 0,0-1,8 3,1-1,-1 0,0 1,0-1,1 0,-1 0,1 1,-1-1,0 0,1 0,0 0,-1 0,1 0,-1 0,1 0,0 1,0-1,0 0,-1 0,1 0,0 0,0 0,0 0,1 0,-1 0,0 0,0 0,0 0,1 0,-1 0,0 0,1 0,-1 0,1 0,-1 1,1-1,0 0,-1 0,1 0,0 1,-1-1,1 1,0-1,0 0,0 1,44-40,-34 31,9-7,-15 13,0-1,0 1,-1-1,1 0,-1 0,0-1,0 1,0-1,-1 0,3-5,-5 9,-1 1,0-1,0 0,0 1,0-1,0 1,0-1,0 0,0 1,0-1,0 1,0-1,0 0,0 1,0-1,-1 1,1-1,0 1,-1-1,1 1,0-1,0 1,-1-1,1 1,-1-1,1 1,-1 0,1-1,0 1,-1-1,0 1,1 0,-1 0,1-1,-1 1,1 0,-1 0,1 0,-1 0,0-1,1 1,-1 0,1 0,-1 0,0 0,1 0,-1 1,1-1,-1 0,0 0,-32 5,-7 9,0 2,2 1,-16 10,-24 12,51-22,17-6,27-19,1-2,-2 1,0-2,0 0,4-6,1 1,22-13,-29 21,0-2,0 0,-1-1,0 0,0 0,9-14,-21 25,-1-1,1 1,-1-1,1 1,-1-1,1 0,-1 1,1-1,-1 1,0-1,0 0,1 1,-1-1,0 0,0 1,1-1,-1 0,0 1,0-1,0 0,0 1,0-1,0 0,0 0,-1 1,1-1,0 0,0 1,0-1,-1 0,-18 0,-26 16,-38 30,44-23,-1-2,-14 4,54-23,-1-1,0 1,0-1,1 1,-1-1,0 1,0-1,0 0,0 1,0-1,0 0,1 0,-1 1,0-1,0 0,0 0,0 0,0 0,0 0,0-1,0 1,0 0,0 0,0-1,0 1,1 0,-1-1,0 1,0-1,0 1,0-1,1-1,0 1,0-1,1 0,-1 1,0-1,1 1,-1-1,1 1,-1-1,1 1,0-1,0 1,0-1,-1 1,2-2,43-52,-9 16,-1-1,-2-2,-1-1,22-43,-52 79,-5 6,-13 12,-21 21,-11 19,-18 27,38-43,0-1,-3-2,0-1,-2-1,-6 1,83-70,-2-2,-2-2,22-31,-60 72,0 0,0-1,-1 1,1-1,-1 1,0-1,0 0,0 1,0-1,0 0,0 0,-1 0,1 0,-1-1,0 3,0 1,0 0,0-1,0 1,-1 0,1 0,0-1,0 1,0 0,0-1,-1 1,1 0,0 0,0-1,0 1,-1 0,1 0,0 0,0-1,-1 1,1 0,0 0,-1 0,1 0,0 0,-1 0,1-1,0 1,0 0,-1 0,1 0,0 0,-1 0,1 0,0 0,-1 0,1 0,-1 1,-24 12,-38 40,2 4,2 1,-8 17,59-67,3-2,1-1,-1 1,1 0,0 0,0 0,-2 6,1 4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04:47:04.80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56 182,'-5'-1,"1"-1,-1 1,1-1,0 0,0 0,0 0,0 0,0-1,0 0,1 0,-1 0,1 0,-1-2,4 4,0 1,1-1,-1 0,0 0,1 0,-1 0,1 0,-1 0,1 1,-1-1,1 0,-1 0,1 1,0-1,0 0,-1 1,1-1,0 1,0-1,0 1,-1-1,1 1,0-1,0 1,0 0,0 0,0-1,0 1,0 0,32-10,-32 10,194-47,195-20,-351 64,1 1,10 2,-113 26,-136 50,131-48,23-12,-33 15,109-43,0 0,1 2,24-4,-25 7,66-15,22 1,-186 37,0 2,-3 5,-46 14,-8-4,232-42,42-23,-85 17,60-6,-169 27,0 2,0 2,2 3,-1 1,1 1,1 3,-36 21,74-37,-1 0,1 1,-1 0,1-1,0 1,0 0,0 1,1-1,-1 0,0 3,2-6,1 1,0-1,0 1,-1-1,1 1,0-1,0 1,0-1,0 1,0-1,0 1,0-1,0 1,0 0,0-1,0 1,0-1,0 1,0-1,0 1,1-1,-1 1,0-1,0 1,1-1,-1 1,0-1,1 0,-1 1,2 0,-1 0,1 0,0 0,-1-1,1 1,0 0,0-1,-1 0,1 1,0-1,0 0,0 0,0 0,0 0,16-1,-1-1,1-1,-1-1,0 0,0-1,0-1,11-6,57-17,6 4,-142 50,-2-2,-8 1,18-8,0 1,1 3,1 1,1 3,37-22,0 0,1 0,-1 0,1 0,-1 0,1 1,0-1,0 1,0-1,1 1,-2 2,3-5,0 1,-1-1,1 1,0-1,0 1,0-1,0 1,0-1,0 1,0-1,0 1,0-1,0 1,0-1,0 1,0-1,0 1,1-1,-1 1,0-1,0 1,1-1,-1 1,0-1,0 0,1 1,-1-1,23 7,-5-9,-1 0,0 0,0-2,0 0,0-1,-1-1,15-7,54-16,-65 25,0 1,0 0,16 1,-33 5,-10 2,-14 5,-13 0,-112 41,123-41,0 0,1 1,0 2,1 0,0 2,20-15,0 1,0-1,0 1,0-1,0 1,1-1,-1 1,0 0,0 0,1-1,-1 1,0 0,1 0,-1 0,1 0,-1 0,1 0,0 0,-1 0,1 0,0 0,0 0,-1 0,1 0,1-1,-1 1,1 0,0-1,-1 1,1-1,0 1,-1-1,1 1,0-1,-1 1,1-1,0 0,0 0,0 1,-1-1,1 0,0 0,0 0,0 0,0 0,-1 0,1 0,52-4,-9-12,-1-1,35-20,-40 18,0 2,1 1,24-5,-52 20,-11 5,-24 15,-39 21,-39 19,-72 56,162-102,23-10,25-9,-13-3,-1-2,0 0,-1-1,12-9,-16 9,1 0,1 2,-1 0,2 2,-1 0,5-1,-85 69,-38 26,3 3,-80 100,171-183,1 0,0 0,0 1,0 0,1 0,-1 1,3-7,1 0,0 0,-1 0,1 0,0 0,0 0,0 0,-1 0,1 0,0 0,0 0,1 1,-1-1,0 0,0 0,0 0,1 0,-1 0,0 0,1 0,0-1,0 1,0 0,-1-1,1 1,0-1,0 1,0-1,0 1,1-1,-1 0,0 1,0-1,0 0,0 0,0 0,0 0,0 0,0 0,0 0,1 0,-1-1,0 1,0 0,0-1,14-4,0 0,-1-2,0 1,0-2,-1 0,0-1,7-5,4-3,3-2,-2-2,9-8,29-24,-60 51,-6 6,-19 17,-30 29,-44 49,53-52,-21 16,2-3,39-36,0-1,-2-2,-9 6,15-14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04:47:06.35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3 126,'-2'10,"2"-10,0 1,0-1,0 0,0 1,0-1,-1 1,1-1,0 1,0-1,0 0,0 1,0-1,0 1,1-1,-1 0,0 1,0-1,0 1,0-1,0 0,1 1,-1-1,0 0,0 1,0-1,1 0,-1 1,0-1,1 0,-1 1,0-1,1 0,-1 0,0 0,1 1,-1-1,0 0,1 0,-1 0,1 0,-1 0,0 0,1 1,-1-1,1 0,-1 0,1 0,-1 0,0-1,1 1,-1 0,1 0,-1 0,0 0,1 0,20 2,-1 0,1-1,0-1,0-1,0-1,2-2,129-26,-106 19,119-23,150-37,-560 124,233-50,-67 16,1 3,1 4,-12 9,62-16,26-19,1 1,-1 0,1 0,-1-1,1 1,0 0,-1 0,1 0,0-1,-1 1,1 0,0 0,0 0,0 0,0 0,0 0,0 0,0-1,0 1,0 0,0 0,1 0,0 1,0 0,1 0,0 0,-1 0,1 0,0 0,0-1,0 1,0-1,0 1,1-1,-1 0,0 0,1 0,-1 0,0 0,1-1,-1 1,1-1,-1 1,2-1,17 2,0 0,0-1,0-1,0-1,0-1,0-1,5-2,48-12,23-10,-95 26,39-9,-41 10,0 0,0 0,0 0,-1 0,1 0,0 1,0-1,0 0,0 0,0 0,0 0,0 0,0 0,0 0,0 1,0-1,0 0,0 0,0 0,1 0,-1 0,0 0,0 0,0 1,0-1,0 0,0 0,0 0,0 0,0 0,0 0,0 0,0 0,0 0,1 0,-1 0,0 1,0-1,0 0,0 0,0 0,0 0,0 0,1 0,-1 0,0 0,0 0,0 0,0 0,0 0,0 0,0 0,1 0,-1 0,0 0,0 0,0 0,0 0,0-1,0 1,0 0,0 0,1 0,-1 0,0 0,0 0,0 0,0 0,-21 14,-103 49,76-41,1 3,-36 25,82-49,0-1,-1 1,1 0,0-1,0 1,0 0,0 0,0 0,0 0,0 0,0 0,1 0,-1 0,0 0,1 0,-1 0,1 0,-1 1,1-1,-1 0,1 0,-1 2,2-2,-1 0,1 0,-1-1,1 1,0 0,-1 0,1-1,-1 1,1-1,0 1,0 0,-1-1,1 1,0-1,0 1,0-1,0 0,0 1,0-1,-1 0,1 0,0 0,1 1,5 0,1 0,0 0,0-1,0 1,0-2,0 1,0-1,45-11,40-15,-1 0,-109 34,-27 12,1 1,1 2,-8 8,49-29,-1-1,1 1,0 0,0 0,0-1,0 1,0 0,0 0,0 0,0 0,0 0,0 0,0 0,0 0,1 1,-1-1,1 0,-1 0,1 1,-1-1,1 0,0 1,-1-1,1 0,0 1,0-1,0 0,0 1,1 0,0-1,1 0,-1 0,0 0,1 0,-1 0,1 0,-1 0,1 0,-1 0,1-1,0 1,-1-1,1 1,0-1,-1 1,1-1,1 0,14 2,1-1,-1 0,1-2,-1 0,34-3,-1-3,49-14,-81 15,-18 6,0 0,0 0,0 0,0 0,0 0,0 0,0 0,0 0,0 0,0 0,0 0,-1 0,1 0,0 0,0 0,0 0,0 0,0 0,0 0,0-1,0 1,0 0,0 0,0 0,0 0,0 0,0 0,0 0,0 0,0 0,0 0,0 0,0 0,0 0,0 0,0 0,0-1,0 1,0 0,0 0,0 0,0 0,0 0,0 0,0 0,0 0,0 0,0 0,0 0,-33 7,-6 7,10-4,0 1,-14 9,35-15,-1 0,1 0,0 0,1 1,-1 1,1-1,1 1,-1 0,1 1,-1 1,6-8,0 1,0-1,0 0,0 1,0-1,0 0,0 1,1-1,-1 1,1 0,-1-1,1 1,0-1,-1 1,1 0,0-1,0 1,0 0,0-1,1 1,-1 0,0-1,1 1,0 1,0-2,0 1,1 0,-1-1,1 0,-1 1,1-1,0 0,0 0,-1 0,1 0,0 0,0 0,0 0,0-1,0 1,0-1,1 1,14 1,-1 0,1-1,0-1,13-1,-18 0,110-12,-122 13,0 0,0 0,0 0,0 0,1 0,-1 0,0 0,0 0,0 0,0 0,0 0,1 0,-1 0,0 0,0 0,0 0,0 0,0 0,1 0,-1 0,0 1,0-1,0 0,0 0,0 0,0 0,0 0,0 0,1 0,-1 0,0 1,0-1,0 0,0 0,0 0,0 0,0 0,0 1,0-1,0 0,0 0,0 0,0 0,0 0,0 1,0-1,0 0,0 0,0 0,0 0,0 0,0 1,0-1,0 0,0 0,-1 0,1 0,-8 12,-15 10,22-21,-1 1,0-1,0 1,0 0,0 0,0-1,1 1,-1 1,0-1,1 0,0 0,0 0,-1 1,1-1,1 1,-1-1,0 1,1-1,-1 1,1-1,0 1,-1 0,1-1,1 1,-1-1,0 1,1 0,-1-1,2 3,6 10</inkml:trace>
  <inkml:trace contextRef="#ctx0" brushRef="#br0" timeOffset="344.4">978 742,'-10'1,"1"0,-1 1,1 1,0 0,0 0,0 0,0 1,1 0,-1 1,1 0,0 1,1-1,-1 1,1 1,0-1,-3 5,6-6,0-1,1 1,0 0,-1 0,1 0,1 0,-1 0,1 1,0-1,0 1,1-1,-1 6,2-8,-1 1,1 0,1 0,-1 0,1-1,-1 1,1 0,0-1,0 1,1-1,-1 1,1-1,-1 1,1-1,0 0,0 0,1 0,-1 0,1 0,1 1,34 19,-33-21,-1 0,0 0,1 1,-1 0,0-1,0 1,0 0,1 3,-5-6,0 0,1 0,-1 1,0-1,0 0,0 0,0 1,0-1,0 0,1 1,-1-1,0 0,0 0,0 1,0-1,0 0,0 1,0-1,0 0,0 1,0-1,-1 0,1 0,0 1,0-1,0 0,0 1,0-1,0 0,-1 0,1 1,0-1,0 0,0 0,-1 0,1 1,0-1,0 0,-1 0,1 0,0 0,0 1,-1-1,1 0,0 0,-1 0,1 0,0 0,-1 0,1 0,0 0,0 0,-1 0,1 0,-12 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04:47:20.28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68 542,'-1'1,"1"1,-1 0,0-1,0 1,0-1,-1 1,1-1,0 0,0 1,-1-1,1 0,-1 0,1 0,-1 0,0 0,1 0,-1 0,0-1,1 1,-36 14,36-14,1-1,0 0,0 0,0 0,0 0,0 0,0 0,-1 0,1 0,0 0,0 0,0 0,0 0,0 0,0 0,0 0,-1 0,1 0,0 0,0 0,0 0,0 0,0 0,0 0,0 0,0 0,-1 0,1 0,0 0,0 0,0 0,0 0,0-1,0 1,0 0,0 0,0 0,0 0,0 0,-1 0,1 0,0 0,0 0,0-1,0 1,0 0,0 0,0 0,0 0,0 0,0 0,0 0,0 0,0-1,0 1,0 0,0 0,0 0,0 0,0 0,0 0,0 0,0-1,1 1,-1 0,0 0,0 0,0 0,0 0,0 0,0 0,7-15,19-22,-21 29,3-1,0-1,1 1,0 0,0 1,1 0,9-5,-8 5,0 0,-1 0,0-1,-1-1,7-7,-11 9,0-1,0 0,0 0,-1 0,2-8,-4 9,1 1,0 0,0 0,1 0,-1 0,1 0,1 1,0 0,0 0,3-4,4 1,-1 0,1 1,1 0,0 1,0 0,0 1,0 1,15-4,-19 6,-1-1,1-1,-1 1,0-1,0 0,0-1,0-1,0 1,0 0,1 0,-1 1,2 0,-1 0,1 1,68-24,2 5,39-6,-73 20,-20 3,1 1,0 1,28 0,-24 3,1 2,-1 1,0 1,0 2,0 0,0 3,11 4,-21-3,0 0,-1 2,0 0,0 2,-2 0,1 0,-1 3,41 36,19 27,-36-36,0-10,-35-28,0 0,1 1,-2 0,1 0,-1 0,0 1,2 2,28 37,1-3,3-1,22 17,0 2,-34-37,0-1,2-1,27 14,-51-32,218 117,-183-97,1-2,1-1,1-3,1-1,0-2,7-1,-21-5,-1-2,1-2,0 0,0-2,21-1,-20-2,0-2,0 0,0-2,0-2,-1-1,26-9,3-3,-39 13,0 0,-1-2,0 0,-1-1,14-9,37-28,-2-3,-2-3,1-7,-49 40,0 0,-2-2,3-4,38-46,45-56,65-40,-152 155,1 1,1 0,-1 1,2 1,-1 0,1 2,0 0,17-4,4-3,12-4,0 1,1 3,1 3,0 1,1 3,0 2,30 3,-28 2,-18-1,0 1,0 3,0 1,21 5,163 52,-188-51,-1 2,0 1,-1 1,-1 2,1 1,29 14,-52-27,-1 1,0-1,0 1,0 1,0 0,-1 0,0 0,0 1,-1 0,0 0,0 0,0 1,-1 0,0 0,2 7,-6-14,-1 0,0 0,1 0,-1 0,0 0,0 0,1 0,-1 0,0 0,0 0,0 0,0 0,-1 0,1 0,0 0,0 0,-1 0,1 0,0 0,-1 0,1 0,-1 0,1 0,-1 0,-7 6</inkml:trace>
  <inkml:trace contextRef="#ctx0" brushRef="#br0" timeOffset="2384.67">1967 824,'-4'0,"-7"0,-4 0,-1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04:47:25.80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11,'0'0,"0"-5,0-1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04:47:27.17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7,'0'4,"0"-3,0-5,0-3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04:47:41.85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150 15,'0'0,"0"0,0 1,1-1,-1 0,0 0,0 0,1 0,-1 0,0 0,0 0,1 0,-1 0,0 0,0 0,1 0,-1 0,0 0,0-1,1 1,-1 0,0 0,0 0,1 0,-1 0,0 0,0-1,0 1,1 0,-1 0,0 0,0-1,0 1,0 0,1 0,-1 0,0-1,0 1,0 0,0 0,0-1,0 1,0 0,0 0,0-1,0 1,0 0,0 0,0-1,0 1,0 0,0 0,0-1,0 1,0 0,0 0,0-1,0 1,-1 0,1 0,0-1,0 1,0 0,0 0,-1-1,0 1,1-1,-1 1,0-1,1 1,-1-1,0 1,0 0,0-1,1 1,-1 0,0 0,0 0,0 0,1-1,-1 1,0 0,0 0,0 1,0-1,1 0,-1 0,0 0,0 0,0 1,1-1,-2 1,-6 4,-1 0,1 1,0 1,1-1,-1 1,1 0,1 1,-1 0,1 0,1 0,0 1,0 0,0 0,1 0,0 3,3-11,1 1,-1-1,1 1,0 0,0 0,0-1,0 1,0 0,0-1,0 1,0 0,1-1,-1 1,1 0,-1-1,1 1,0-1,0 1,-1-1,1 1,0-1,0 0,0 1,1-1,0 1,41 27,-37-27,-1 1,0 0,0 0,0 0,-1 0,1 1,-1 0,3 3,-5-4,0 0,-1 0,1 0,-1 0,0 0,0 0,0 0,0 0,0 1,0-1,-1 0,0 1,0-1,0 0,0 1,0-1,-1 0,1 0,-1 1,0-1,0 0,0 0,0 0,-1 0,1 0,-1 0,0 0,0 0,0-1,0 1,0-1,-1 1,-1 1,1-2,1 0,-1 1,0-1,0-1,0 1,0 0,0-1,0 1,-1-1,1 0,0 0,-1 0,1-1,-1 1,1-1,-1 0,1 0,-1 0,1 0,-1-1,1 1,0-1,-1 0,1 0,0 0,-1 0,1-1,0 1,0-1,0 0,-2-2,-7-8</inkml:trace>
  <inkml:trace contextRef="#ctx0" brushRef="#br0" timeOffset="461.98">278 272,'24'-8,"-23"8,1-1,-1 0,0 0,0 1,1-1,-1 0,1 1,-1 0,0-1,1 1,-1 0,1 0,-1 0,1-1,-1 2,1-1,-1 0,0 0,1 0,-1 1,1-1,-1 1,0-1,1 1,-1-1,0 1,1 0,0 0,0 1,0-1,1 0,-1 1,0 0,0 0,0 0,0 0,0 0,-1 0,1 0,0 0,-1 1,0-1,0 1,0-1,0 1,0-1,0 1,0 0,-1-1,1 1,-1 0,0 0,0-1,0 1,0 0,-1 0,1-1,-1 1,1 0,-1-1,0 1,0-1,-1 3,-1 1,-1 0,1-1,-1 0,0 1,0-1,-1-1,1 1,-1-1,0 0,0 0,-1 0,1 0,-1-1,-1 0,7-3,0 0,0 0,0 0,0 0,-1 0,1 0,0 0,0 0,0 0,-1 0,1 0,0 0,0 0,0 0,0 0,-1 0,1 0,0 0,0 0,0 0,0 0,-1 0,1 0,0 0,0 0,0 1,0-1,-1 0,1 0,0 0,0 0,0 0,0 1,0-1,0 0,0 0,0 0,-1 0,1 1,0-1,0 0,0 0,0 0,0 0,0 1,0-1,0 0,0 0,0 0,0 1,0-1,0 0,0 0,0 0,1 0,-1 1,0-1,0 0,0 0,0 0,0 0,0 1,0-1,0 0,1 0,-1 0,0 0,0 0,0 1,23 2,47-4,-52 0,186 0,-179 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04:47:40.84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43,'4'0,"7"0,4 0,5 0,4 0,1 0,1 0,1 0,0-4,0-2,-1 1,0 0,0 2,0 1,-1 1,-3-4,-3-1,-3 1</inkml:trace>
  <inkml:trace contextRef="#ctx0" brushRef="#br0" timeOffset="324.27">52 146,'4'0,"6"0,6 0,4 0,3 0,2 0,2 0,0 0,-1 0,1 0,3 0,2 0,0-5,-2-1,-5 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04:47:30.46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77 2505,'0'4,"-4"2,-2 0</inkml:trace>
  <inkml:trace contextRef="#ctx0" brushRef="#br0" timeOffset="1445.88">155 2531,'0'-12,"-1"-38,4-1,1-3,-1 36,0 0,1 1,1-1,1 1,0 0,1 0,7-9,28-45,3 3,3 1,3 2,3 3,2 2,4 2,1 4,3 2,63-39,-27 28,2 4,3 4,3 6,1 4,3 4,68-12,-179 52,66-17,2 2,56-4,-125 20,0 0,0 0,0 0,0 0,0 1,0-1,-1 0,1 0,0 0,0 0,0 0,0 1,0-1,0 0,0 0,0 0,0 0,0 0,0 1,0-1,0 0,0 0,1 0,-1 0,0 0,0 0,0 1,0-1,0 0,0 0,0 0,0 0,0 0,0 0,1 0,-1 1,0-1,0 0,0 0,0 0,0 0,0 0,0 0,1 0,-1 0,0 0,0 0,0 0,0 0,-14 9,12-8,-15 10</inkml:trace>
  <inkml:trace contextRef="#ctx0" brushRef="#br0" timeOffset="2677.08">0 2351,'0'0,"0"-1,0 1,0 0,0 0,0 0,0 0,0-1,0 1,1 0,-1 0,0 0,0 0,0 0,0-1,0 1,0 0,0 0,0 0,0 0,0 0,0 0,1 0,-1-1,0 1,0 0,0 0,0 0,0 0,0 0,1 0,-1 0,0 0,0 0,0 0,0 0,0 0,1 0,-1 0,0 0,0 0,0 0,0 0,0 0,1 0,-1 0,0 0,0 0,0 0,0 0,1 0,-1 0,0 0,0 0,13 8,8 11,-2 2,-1 2,-1-1,1 5,24 31,-41-57,0 1,0 0,0-1,0 1,0-1,0 0,1 1,-1-1,1 0,-1 0,1 0,-1 0,1 0,0 0,-1 0,1-1,0 1,0 0,0-1,-1 0,1 1,0-1,0 0,0 0,0 0,0 0,0 0,-1-1,1 1,0 0,0-1,0 0,-1 1,1-1,0 0,-1 0,1 0,0 0,-1 0,1 0,-1 0,0-1,1 1,-1 0,1-1,8-11,0 1,-1-2,0 1,-1-1,3-8,8-12,42-52,-50 65</inkml:trace>
  <inkml:trace contextRef="#ctx0" brushRef="#br0" timeOffset="3784.21">2233 735,'4'-17,"0"2,-5 15,1-1,-1 1,1 0,-1 0,0-1,1 1,-1 0,0 0,1 0,-1 0,0 0,1 0,-1 0,0 0,1 0,-1 0,0 0,1 1,-1-1,0 0,1 0,-1 1,1-1,-1 0,1 1,-1-1,0 0,1 1,-1 0,-8 3,1 1,-1 1,1-1,0 2,1-1,-1 1,1 0,1 0,-1 1,1 0,1 0,-4 7,8-14,0 0,1 0,-1 1,1-1,-1 0,1 1,-1-1,1 1,0-1,0 0,0 1,-1-1,2 1,-1-1,0 1,0-1,0 0,1 1,-1-1,0 1,1-1,0 0,-1 0,1 1,0-1,-1 0,1 0,0 0,0 1,0-1,0 0,0 0,0-1,0 1,1 0,-1 0,1 0,7 4,1 0,0 0,0-1,1 0,1 0,23 9,-31-9,1 0,-1 0,0 0,0 0,0 1,-1-1,1 1,-1 0,0 0,-1 1,1-1,-1 0,0 1,0 0,-1-1,1 1,-1 0,-1 0,1 0,-1-1,0 1,0 0,-2 4,2-6,0 1,0-1,-1 1,1-1,-1 0,-1 1,1-1,0 0,-1 0,0 0,0 0,0 0,-1 0,1 0,-1-1,0 0,0 1,0-1,0 0,-1 0,1-1,-1 1,1-1,-1 1,0-1,0 0,0-1,-1 1,1-1,0 0,-3 1,5-2,-1 0,0 0,0 0,1 0,-1-1,0 1,1-1,-1 0,0 0,1 0,-1 0,1 0,-1 0,1-1,0 1,-1-1,1 1,0-1,0 0,0 0,0 0,1 0,-1-1,0 1,1 0,0-1,-1 1,1-1,0 1,0-1,1 1,-1-1,0 0,1 1,0-1,-1 0,1-1,2-12</inkml:trace>
  <inkml:trace contextRef="#ctx0" brushRef="#br0" timeOffset="4190.03">2489 1017,'4'-4,"2"2,0 7,-2 6,-1 6,4 4,0 3,-2 2,0 1,-2 0,-2 0,0 0,-1-5</inkml:trace>
  <inkml:trace contextRef="#ctx0" brushRef="#br0" timeOffset="4596.1">2771 915,'40'-1,"0"-1,-1-2,21-5,-35 5,-1 2,0 1,1 1,-3 0,-1-1,1-1,18-4,-37 6,-1 0,0-1,0 1,1-1,-1 0,0 0,0 1,0-1,1-1,-1 1,0 0,-1 0,1-1,0 1,0-1,-1 0,1 1,-1-1,1 0,0-1,0-6</inkml:trace>
  <inkml:trace contextRef="#ctx0" brushRef="#br0" timeOffset="4955.76">3003 735,'-1'51,"4"93,-1-124,1 0,1-1,0 0,1 0,1 0,3 5,-7-21,0 1,0 0,0-1,0 0,1 1,-1-1,1 0,0 0,2 1,9 7</inkml:trace>
  <inkml:trace contextRef="#ctx0" brushRef="#br0" timeOffset="5593.7">3901 888,'-1'-4,"0"-1,1 0,-2 0,1 1,0-1,-1 1,0-1,0 1,0-1,-1 1,0 0,1 0,-1 1,0-1,-1 0,1 1,-1 0,0 0,1 0,-1 0,-1 0,1 1,0 0,0 0,-1 0,0 0,-1 1,2-1,1 1,-1 0,0 0,1 0,-1 1,0-1,0 1,1 0,-1 0,0 0,0 0,0 1,1 0,-1-1,0 2,1-1,-1 0,1 1,-1-1,1 1,0 0,0 0,0 0,0 1,0-1,0 1,0-1,1 1,-1 0,1 0,0 0,0 1,0-1,-1 3,1-1,0 1,0-1,0 1,1-1,0 1,0 0,0 0,1-1,0 1,0 0,1 0,-1 0,1-1,2 7,-2-10,0 1,0 0,0-1,1 1,-1-1,1 0,0 1,0-1,-1 0,2 0,-1 0,0 0,0-1,0 1,1 0,-1-1,1 0,-1 1,1-1,0 0,0 0,-1-1,1 1,0-1,0 1,0-1,-1 0,1 0,0 0,1 0,1-1,-1 1,1-1,-1 0,1-1,-1 1,0-1,0 1,0-1,0-1,0 1,0 0,0-1,-1 0,1 0,-1 0,0 0,3-4,6-7,-2-1,1 0,5-13,-8 14,-7 14,-1 0,1 0,0-1,-1 1,1 0,-1 0,1 0,0 0,-1 0,1 1,-1-1,1 0,0 0,-1 0,1 0,-1 1,1-1,-1 0,1 1,-1-1,1 0,-1 1,1-1,-1 0,1 1,-1-1,0 1,1-1,-1 1,0-1,1 1,-1-1,0 1,1 0,21 26,-15-18,5 3</inkml:trace>
  <inkml:trace contextRef="#ctx0" brushRef="#br0" timeOffset="6760.66">4234 786,'0'0,"1"0,-1 0,0 0,0 0,1 0,-1 0,0 1,0-1,1 0,-1 0,0 0,0 0,1 0,-1 0,0 0,0 0,1 0,-1 0,0 0,0 0,1-1,-1 1,0 0,0 0,1 0,-1 0,0 0,0 0,0-1,1 1,-1 0,0 0,0 0,0 0,1-1,-1 1,0 0,0 0,0-1,0 1,0 0,0 0,1-1,-1 1,0 0,0 0,0-1,0 1,0 0,0 0,0-1,0 1,0 0,0 0,0-1,0 1,-1 0,1 0,0-1,0 1,0 0,0 0,0-1,0 1,-1 0,-15-11,10 10,0 1,0-1,0 1,0 0,1 1,-1-1,0 1,0 1,0-1,1 1,-1 0,0 0,1 0,-4 3,6-3,-1-1,1 1,1 0,-1 0,0 0,0 0,1 0,-1 1,1-1,-1 1,1 0,0-1,0 1,1 0,-1 0,0 1,1-1,0 0,0 0,0 1,0-1,0 0,1 1,0-1,-1 3,1-5,0 0,1 1,-1-1,0 0,0 1,1-1,-1 0,0 0,1 0,0 1,-1-1,1 0,0 0,-1 0,1 0,0 0,0 0,0 0,0 0,0 0,0-1,0 1,0 0,0 0,0-1,1 1,-1-1,0 1,0-1,1 0,-1 1,0-1,0 0,1 0,-1 0,0 0,1 0,-1 0,0 0,1-1,-1 1,0 0,0-1,1 1,-1-1,1 0,3 0,0-1,0 0,-1 0,1-1,0 1,-1-1,1 0,-1 0,0 0,0-1,1-1,1-4,0 0,-1 0,0-1,0 0,-1 1,0-2,-1 1,0 0,-1-1,1-7,0-3,-1 0,-2 0,0 0,-1 0,-1 0,2 19,0 1,0-1,0 1,0-1,-1 1,1-1,-1 1,1-1,-1 1,1-1,-1 1,0 0,1-1,-1 1,0 0,0 0,0-1,0 1,-1 0,-5 5,2 15,2 2,2-1,1 0,0 0,2 0,0 1,1-1,1-1,1 1,1-1,7 18,-9-29,0-1,0 1,0-1,0 0,1-1,1 1,-1-1,1 0,0 0,0-1,1 0,4 3,-5-4,0-1,1-1,-1 1,0-1,1 0,-1-1,1 0,0 0,0 0,-1-1,1 0,0 0,0 0,-1-1,1 0,0-1,1 0,4-1,-1-1,1 0,-1-1,0 0,0-1,9-6,-15 8,1 0,-1 0,0 0,0 0,-1-1,1 0,-1 0,0 0,0 0,-1-1,1 0,-1 1,1-5,-3 8,-1 0,1 1,-1-1,1 0,-1 0,0 0,1 0,-1 0,0 1,0-1,-1 0,1 0,0 0,-1 0,1 0,-1 1,1-1,-1 0,0 0,0 1,0-1,0 1,0-1,0 0,0 1,0 0,-1-1,1 1,-1 0,1 0,-1 0,1 0,-1 0,0 0,1 0,-1 0,0 1,0-1,1 1,-1-1,-1 1,-3-2,1 1,-1 1,1-1,-1 1,0 0,1 0,-1 0,1 1,-1 0,1 0,-1 1,1-1,-4 3,1 0,1 1,-1 1,1 0,0 0,1 0,-1 1,-1 2,7-7,-1 0,0 0,1 1,-1-1,1 0,0 1,0 0,0-1,0 1,0-1,1 1,-1 1,1-3,0 0,0 0,0 1,0-1,1 0,-1 0,0 0,1 0,-1 0,1 0,-1 0,1 0,-1 0,1 0,0 0,-1 0,1-1,0 1,0 0,0 0,0-1,-1 1,1 0,0-1,0 1,0-1,0 1,0-1,1 0,2 2,1-2,-1 1,0 0,1-1,-1 0,0 0,1 0,-1-1,1 1,-1-1,0 0,0 0,1-1,-1 1,0-1,0 0,-1 0,1 0,0-1,-1 1,1-1,1-2,5-3,0 0,-1-1,0 0,0-1,-1 0,-1 0,3-5,-4 3,0-1,0 1,-1-2,-1 1,0 0,-1-1,0 0,-1 0,0-12,-2 16,0-1,0 0,-1 1,0-1,-1 0,0 1,-1 0,0-1,0 1,-1 0,-1 1,0-1,-1-1,6 10,-1 0,0-1,0 1,1 0,-1 0,0-1,0 1,0 0,0 0,0 0,0 0,-1 1,1-1,0 0,0 0,-1 1,1-1,0 0,-1 1,1-1,-2 1,3 0,-1 1,0-1,0 0,0 1,0-1,1 1,-1-1,0 1,0-1,1 1,-1 0,0-1,1 1,-1 0,1 0,-1-1,1 1,-1 0,1 0,-1 0,1 0,0 0,-1 0,1 0,-2 6,0 1,1 0,-1-1,1 1,1 0,0 0,0 2,16 90,-4-37,-10-46,1 5,1-1,0 0,5 12,-8-30,0 1,0-1,0 0,1 1,-1-1,1 0,0 0,0 0,0 0,0 0,0 0,1-1,-1 1,1-1,0 0,-1 0,1 0,0 0,1 0,-1 0,0-1,0 1,3 0,-3-2,0 0,-1 1,1-1,0 0,-1 0,1-1,0 1,-1 0,1-1,0 0,-1 1,1-1,-1 0,1 0,-1-1,0 1,1 0,-1-1,0 1,0-1,0 0,0 0,0-1,4-4,0-1,-1 0,0 0,-1-1,4-8,17-29,-11 83,-8-18,3-2,1-3</inkml:trace>
  <inkml:trace contextRef="#ctx0" brushRef="#br0" timeOffset="7123.17">4824 503,'0'5,"0"5,-5 1,-5-5,-1-4</inkml:trace>
  <inkml:trace contextRef="#ctx0" brushRef="#br0" timeOffset="7481.06">5055 503,'-2'47,"0"77,6 40,0-143,2-4</inkml:trace>
  <inkml:trace contextRef="#ctx0" brushRef="#br0" timeOffset="7840.13">4901 709,'91'-2,"-21"1,52 5,-119-4,-1 0,1 1,0 0,-1-1,1 1,-1 0,1 0,-1 0,1 1,-1-1,0 1,1-1,-1 1,0 0,0 0,0-1,0 2,-1-1,2 1,21 49,-21-44,0 0,1-1,-1 1,1-1,1 0,0 1,5 4</inkml:trace>
  <inkml:trace contextRef="#ctx0" brushRef="#br0" timeOffset="7841.13">5388 581,'0'-4,"-4"-2,-2-4,1-5,0 0</inkml:trace>
  <inkml:trace contextRef="#ctx0" brushRef="#br0" timeOffset="8185.13">5542 632,'-4'0,"-2"5,1 5,0 5,2 6,1 2,1 2,1 1,4-3,6-7,2-9,-6-11,-9-9,-7-2,-3-3,-3 1,-3 0,1 3</inkml:trace>
  <inkml:trace contextRef="#ctx0" brushRef="#br0" timeOffset="9096.84">5722 658,'1'4,"0"0,0 1,1-1,0 0,0 0,0 0,0 0,0 0,1 0,0-1,14 29,-11 2,-6-30,0 0,0 0,1 0,-1 1,1-1,0 0,0 0,0 0,1 0,-1-1,1 1,0 0,0-1,0 1,1-1,2 4,-4-7,0 0,0 0,0 0,1 1,-1-1,0 0,0 0,0 0,1-1,-1 1,0 0,0 0,0-1,0 1,0-1,0 1,1-1,-1 1,0-1,0 1,-1-1,1 0,0 0,0 1,0-1,0-1,24-27,-21 24,8-12,-6 10,-1-1,1 1,0 0,1 0,6-4,-12 9,1 1,0 0,-1 0,1 0,0 0,0 0,0 1,-1-1,1 0,0 1,0-1,0 1,0 0,0 0,0 0,0 0,0 0,0 0,0 0,0 1,0-1,0 1,0 0,0-1,0 1,0 0,-1 0,3 1,6 6,2-1,-1 0,1-1,0 0,0-1,1 0,-1-1,1 0,0-1,0 0,0-1,14 0,-17-2,-1 0,1-1,-1 0,1 0,-1-1,1-1,-1 1,0-1,4-3,-11 5,0 0,0 0,0 0,0 0,0-1,-1 1,1-1,0 0,-1 1,1-1,-1 0,1 0,-1 0,0 0,0 0,0 0,0 0,0 0,-1 0,1-1,0 1,-1 0,0-1,0 1,1 0,-1-1,-1 1,1 0,0 0,0-1,-1 1,0 0,1 0,-1-1,0 1,0 0,0 0,0 0,0 0,-1 0,0 0,0-2,0 0,-1 1,1-1,-1 1,0 0,0-1,0 1,-1 1,1-1,-1 1,1-1,-1 1,0 0,0 0,0 0,0 1,0 0,0-1,0 1,-1 1,1-1,0 1,-1-1,-2 2,4-1,-1 0,1 0,0 1,0 0,-1 0,1 0,0 0,0 0,0 1,0-1,0 1,1 0,-1 0,0 0,1 0,-1 0,1 1,0-1,0 1,0-1,0 1,0 0,0 0,1 0,0 0,-1 0,1 0,0 0,0 0,1 1,-1 2,0-4,1 0,0 0,0-1,-1 1,1 0,0 0,1 0,-1 0,0 0,0-1,1 1,-1 0,1 0,0-1,-1 1,1 0,0-1,0 1,0 0,0-1,0 0,1 1,-1-1,0 1,1-1,-1 0,1 0,-1 0,1 0,-1 0,1 0,0-1,-1 1,1 0,0-1,1 1,1 0,0-1,0 1,0-1,0 0,0 0,0 0,0-1,0 1,0-1,0 0,0 0,0-1,0 1,0-1,-1 1,2-2,-2 1,-1 1,0-1,1 1,-1 0,1 0,0 0,-1 0,1 0,0 0,-1 1,1 0,0-1,0 1,0 0,-1 0,1 0,0 1,0-1,0 1,-1 0,1-1,0 1,-1 0,1 1,0 0,34 8,-33-9,1-1,0 0,-1-1,1 1,-1-1,1 0,-1 0,1 0,-1-1,0 1,1-1,-1 0,0-1,0 1,0-1,-1 1,1-1,-1 0,1-1,-1 1,0-1,0 1,0-1,-1 0,1 0,-1 0,8-13,-1 0,0-1,-1 0,-1 0,2-11,5-17,45-161,-51 171,-2-1,-1 0,-2 0,-1-27,-3 54,-1 0,1 0,-2 1,1-1,-1 1,-1-1,0 0,3 7,-1 0,1 1,-1-1,1 0,-1 1,0 0,0-1,0 1,0 0,-1 0,-2-2,4 4,0-1,0 0,0 1,-1-1,1 1,0 0,-1 0,1-1,0 1,-1 0,1 0,0 0,-1 0,1 0,0 1,-1-1,1 0,0 0,-1 1,1-1,0 1,0 0,-1-1,1 1,0 0,0 0,-2 1,1 0,0 1,-1-1,1 1,0-1,1 1,-1 0,0 0,1 0,-1 0,1 0,0 0,0 0,1 0,-1 1,-9 56,8-42,-9 89,5 2,4-1,10 63,-8-162,1 0,0 0,1 0,0 0,0 0,1-1,0 1,0-1,4 5,-5-9,0-1,1 1,-1-1,1 0,0 0,0-1,0 1,0 0,0-1,1 0,-1 0,1 0,-1 0,1 0,0-1,0 1,0-1,-1 0,1-1,0 1,4 0,13 0</inkml:trace>
  <inkml:trace contextRef="#ctx0" brushRef="#br0" timeOffset="9656.44">6902 658,'0'1,"0"0,0 0,1 0,-1 0,1 0,-1 0,1 0,-1 0,1 0,-1 0,1-1,0 1,-1 0,1 0,0 0,0-1,0 1,0 0,-1-1,1 1,0-1,0 1,0-1,0 1,0-1,0 0,0 0,1 1,-1-1,0 0,0 0,0 0,0 0,0 0,0 0,0-1,0 1,0 0,0 0,1-1,4 0,-1 0,1 0,-1 0,1-1,-1 0,0 0,2-1,25-26,-29 25,0 1,1-1,-1 1,1-1,-1 1,1 0,0 0,0 1,1-1,-1 1,5-2,-8 5,-1-1,1 0,0 0,0 0,0 1,-1-1,1 0,0 1,0-1,-1 0,1 1,0-1,-1 1,1-1,-1 1,1 0,-1-1,1 1,-1 0,1-1,-1 1,1 0,-1-1,0 1,1 0,-1 0,0 0,0-1,0 1,1 0,-1 0,0 0,3 32,-3-30,-1 157,0-138</inkml:trace>
  <inkml:trace contextRef="#ctx0" brushRef="#br0" timeOffset="10001.83">7005 863,'0'4,"4"2,6 0,6-2,4-1,3-1,3-1,0-1,-4-4,-5-2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04:48:07.07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1 537,'3'0,"0"0,0-1,-1 0,1 1,0-1,0 0,0 0,-1 0,1-1,-1 1,1-1,-1 1,1-1,-1 0,2-2,34-39,-32 34,1 1,0 0,0 1,7-7,115-89,-40 39,-61 45,0-1,19-19,-36 30,1 1,0 0,1 1,-1 0,1 1,1 1,-1 0,1 0,0 2,0-1,6-1,0-1,0-2,0 0,8-5,-12 5,0 1,0 0,0 2,1 0,0 0,0 2,5-1,21-1,0 2,16 2,-32 1,-13-1,-1 0,1 1,0 1,-1 0,1 1,-1 0,1 1,-1 1,0 0,0 0,-1 2,2 0,171 92,-170-88,10 5,-1 1,0 1,-2 1,15 15,-15-12,2-1,17 11,17 14,-22-16,26 24,15 19,-53-51,0-1,1-1,17 9,-16-11,-1 2,0 0,16 17,-31-26,2 0,-1-1,1-1,0 0,1-1,0 0,2 0,99 37,-87-34,36 8,1-2,22 1,-59-12,31 3,0-3,0-3,1-2,4-3,53 0,-83 1,-1-1,1-2,-1-1,0-2,0-1,-1-1,16-9,20-2,-47 16,-1-1,1-2,-1 1,0-2,11-7,7-8,-1-2,-1-1,-1-1,18-22,12-24,-48 53,1 1,1 1,1 1,0 0,10-6,144-119,-142 120,-5 4,0 0,2 2,0 1,0 1,32-11,-41 21,1 1,0 1,7 0,40-7,-28 4,0 2,1 1,-1 3,26 2,11 0,-57 0,0 0,-1 2,1 0,-1 1,0 1,0 0,16 10,38 12,-3-1,-1 3,-2 3,-1 2,0 5,-37-24,-1 1,0 2,-2 0,0 2,0 2,-22-20,0 0,0 0,0-1,0 1,0-1,0 0,1 0,-1 0,1 0,0 0,0-1,-1 0,1 1,0-1,-3-1,-1 0,1 0,-1 0,1 0,0-1,-1 1,1 0,-1 0,1 0,-1 0,1 0,-1-1,1 1,-1 0,1-1,-1 1,1 0,-1-1,1 1,-1 0,0-1,1 1,-1-1,0 1,1-1,-1 1,0-1,1 1,-1-1,0 1,0-1,0 0,1-1,-1-1,0 0,0 0,0 0,0 0,-1 0,1 0,-1 0,0 1,1-1,-2-1,-17-47,-2 0,-2 2,-10-13,28 54,0-1,-1 1,0 0,-1 1,1-1,-1 1,-1 1,0-1,1 1,-9-4,-9-4,-1 1,0 2,-3-1,-66-31,74 34,1 0,-1 2,-1 0,1 2,-1 0,-9 0,24 5,-1-1,1 1,0 0,0 0,0 1,0 0,-1 1,1-1,1 1,-5 2,-68 34,64-30,0 0,0-1,0 0,-1-1,0-1,-8 1,8-4,-1 0,0-1,1 0,-1-2,0 0,1-1,-1-1,-4-1,-2-2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03:43:55.8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28 337,'-6'-26,"3"22,4 18,7 53,-4 1,-2 0,-6 36,2 17,2-86,0-27,0-25,-2-26,-2 0,-4-11,2 11,2-1,1-15,3 36,1 1,1-1,1 1,1 0,4-11,-6 24,1 0,0 0,1 1,0-1,1 1,-1 0,2 0,-1 1,1-1,0 1,0 1,1-1,0 1,5-4,-11 9,1 0,0 0,-1 0,1 0,-1 1,1-1,0 0,0 1,-1-1,1 1,0 0,0-1,0 1,0 0,-1 0,1 0,0 0,0 1,0-1,0 0,-1 1,1-1,0 1,0 0,0 0,2 1,0 1,-1 0,1 0,-1 0,1 0,-1 0,0 1,0-1,-1 1,3 3,3 7,-1 0,0 1,-1 0,-1 0,4 15,-8-25,1 0,-1 0,-1 1,1-1,-1 0,0 1,0-1,0 0,-1 1,0-1,0 0,0 1,-1 0,1-4,-1 0,1 1,-1-1,1 0,-1 0,0 0,0-1,0 1,0 0,0-1,0 1,0-1,0 0,-1 1,1-1,0 0,-1-1,1 1,-1 0,1-1,-1 1,1-1,-1 0,0 0,1 0,-1 0,1 0,-1-1,-18-2,3-3</inkml:trace>
  <inkml:trace contextRef="#ctx0" brushRef="#br0" timeOffset="1626.08">361 439,'8'-1,"-1"0,0-1,0 0,0 0,0-1,0 0,0 0,-1 0,1-1,-1 0,0 0,0-1,-1 0,1 0,-3 2,-1 1,0-1,1 1,-1-1,0 0,0 0,-1 0,1 0,-1 0,1 0,-1 0,0 0,0-1,0 0,-1 2,0 0,0 0,0 0,0 0,-1 0,1 0,-1-1,1 1,-1 1,0-1,0 0,0 0,0 0,0 0,0 1,0-1,-1 0,1 1,-1-1,1 1,-1-1,1 1,-1 0,-1-1,1 1,0-1,0 0,0 1,-1 0,1 0,-1-1,1 2,-1-1,1 0,-1 0,1 1,-1-1,0 1,1 0,-1 0,0 0,1 0,-1 0,0 1,1-1,-1 1,0 0,1-1,-1 1,1 0,-1 1,1-1,0 0,0 1,-1-1,1 1,0 0,0 0,0 0,1 0,-1 0,0 0,1 0,0 0,-1 1,0 1,-3 4,1 0,0 0,0 1,1 0,0-1,1 1,-1 0,2 0,-1 0,1 0,1 10,0-15,0 0,0 0,1 0,-1 0,1 0,0 0,1 0,-1 0,0 0,1-1,0 1,0 0,0-1,1 0,-1 1,1-1,-1 0,1 0,0 0,0-1,1 1,-1-1,1 0,-1 0,1 0,-1 0,1 0,0-1,3 1,-1-1,0 0,0 0,0-1,-1 0,1 0,0-1,0 0,0 0,0 0,-1-1,1 1,0-1,-1-1,0 1,1-1,-1 0,0 0,0 0,-1-1,3-2,0 1,-1-1,0 0,0 0,0-1,-1 1,0-1,-1 0,1-1,-1 1,-1-1,1 0,-1 0,-1 0,0 0,0 0,1-4,-5 37,1 64,2-82,0 1,0-1,0 0,1 0,0 0,0 0,0 0,1-1,0 1,3 3,-6-9,1-1,-1 1,0-1,0 0,0 1,0-1,0 0,1 1,-1-1,0 0,0 1,1-1,-1 0,0 1,0-1,1 0,-1 0,0 1,1-1,-1 0,0 0,1 0,-1 1,0-1,1 0,-1 0,1 0,-1 0,0 0,1 0,-1 0,0 0,1 0,-1 0,1 0,-1 0,0 0,1 0,-1 0,1 0,-1-1,0 1,1 0,-1 0,0 0,1-1,-1 1,9-23,-4-30,-6 17,0 22,0-1,2 0,-1 1,2-1,1-6,-2 18,-1 1,1 0,-1-1,1 1,0-1,0 1,0 0,1 0,-1-1,0 1,1 0,0 0,-1 1,1-1,0 0,0 0,0 1,0-1,0 1,0 0,0-1,1 1,-1 0,0 1,1-1,-1 0,1 1,-1-1,1 1,-1-1,1 1,0 0,59-4,-36 2,0 1,22 1,-52 0,1 1,-1-1,1 1,-1 0,1 0,0 0,-1 1,1-1,0 1,0-1,0 1,0 0,0 0,1 1,-1-1,0 0,0 2,-3 2,-1 1,1 0,0 1,1-1,0 1,0 1,2-4,0 0,1 0,0 1,0-1,0 1,0-1,1 1,0-1,0 1,1 0,0-1,0 1,0 0,1 5,0-8,0 1,1-1,-1 0,1 0,-1 0,1 0,0 0,0 0,1 0,-1-1,0 1,1-1,0 0,-1 0,1 0,0 0,0 0,0 0,1-1,-1 0,0 1,0-1,1 0,2 0,0 0,-1 0,1 0,0 0,-1-1,1 1,0-2,-1 1,2-1,16-3</inkml:trace>
  <inkml:trace contextRef="#ctx0" brushRef="#br0" timeOffset="1969.79">977 413,'0'-4,"0"-6,0-6,0 5,0 8,0 9,0 8,4 6,2 4,0 2,2-3,1-2,-1-3</inkml:trace>
  <inkml:trace contextRef="#ctx0" brushRef="#br0" timeOffset="2343.83">1029 209,'0'-5,"0"4,4 1,2 5,-1-2,-1-6,-1-8,-5-1,-3 2</inkml:trace>
  <inkml:trace contextRef="#ctx0" brushRef="#br0" timeOffset="2702.24">1259 311,'-4'0,"0"0,0 0,0 1,-1-1,1 1,0 0,0 0,0 0,0 1,0-1,0 1,1 0,-1 0,0 1,1-1,0 0,-1 1,1 0,0 0,0 0,1 0,-1 1,1-1,-1 1,1-1,0 1,1 0,-1 0,1 0,-1 0,1 0,0 0,1 0,-1 0,1 0,-1 1,1-1,1 0,-1 0,1 1,-1-1,1 0,0-2,-1 0,1 0,0 0,-1-1,1 1,0 0,0 0,0-1,1 1,-1-1,0 1,0-1,1 1,-1-1,1 0,0 1,-1-1,1 0,0 0,-1 0,1-1,0 1,1 0,0 0,1-1,-1 0,0 1,0-1,1-1,-1 1,0 0,0-1,0 0,1 1,-1-1,0-1,3 0,-2 0,1 0,0-1,-1 1,1-1,-1 0,0 0,0-1,0 1,0-1,-1 0,0 0,1 0,-2 0,1-1,0 1,-1-1,0 0,1-2,-2 4,-1 0,0 0,0 0,0 0,0 0,0 0,-1 0,1 0,-1 0,0 0,0 0,0 0,0 0,-1 1,1-1,-1 0,0 1,1 0,-1-1,0 1,0 0,-1 0,1 0,0 0,-1 0,-3-2,0-1,-1 2,1-1,-1 1,0 0,0 0,0 1,0 0,-5-1,-8 0</inkml:trace>
  <inkml:trace contextRef="#ctx0" brushRef="#br0" timeOffset="3339.67">1490 285,'-10'2,"0"-1,-1 1,1 1,0 0,0 0,1 1,-1 1,-4 2,9-4,0 0,1 0,0 0,-1 0,1 1,1-1,-1 1,0 0,-1 3,3-4,1-1,0 0,0 0,0 0,0 1,0-1,1 0,-1 1,1-1,-1 0,1 1,0-1,0 1,0-1,0 1,1-1,-1 0,0 1,1-1,0 3,1-2,0-1,0 1,0 0,0-1,0 1,1-1,-1 0,1 1,-1-1,1 0,0-1,0 1,0 0,0-1,0 0,0 0,0 0,1 0,-1 0,0 0,1-1,-1 0,0 0,3 0,0 1,1-1,-1 0,0 0,0-1,0 1,0-1,1-1,-1 1,-1-1,1 0,0-1,0 1,1-2,-1-1,0-1,-1 0,1 0,-1-1,0 0,-1 1,1-2,-1 1,-1 0,0-1,0 0,0 1,-1-1,0 0,0-1,-1 1,0-8,1-15,-1 0,-1 0,-2 0,-2-4,2 23,0 1,-1-1,-1 0,1 1,-3-4,4 11,0-1,1 1,-2 0,1 0,0 0,-1 1,0-1,0 0,0 1,0 0,0 0,-1 0,1 0,-1 0,0 1,3 2,0 0,1 0,-1 0,1 0,-1 0,1 1,-1-1,1 0,-1 0,1 1,-1-1,1 0,-1 1,1-1,-1 0,1 1,0-1,-1 1,1-1,0 1,-1-1,1 1,0-1,0 1,-1-1,1 1,0-1,0 1,0-1,0 1,0 0,0-1,-1 1,2-1,-1 1,0-1,0 1,0 0,0-1,-2 30,2-28,-1 42,-1 25,8 64,-5-115,2 1,0 0,1 0,1-1,1 0,1 0,0-1,1 1,4 4,-4-11,-1-4</inkml:trace>
  <inkml:trace contextRef="#ctx0" brushRef="#br0" timeOffset="4790.76">182 824,'56'1,"51"-1,0-3,79-15,147-28,120-20,-438 63,-11 3,1 0,-1-1,1 0,-1 0,1 0,-1 0,1-1,-1 0,0 0,4-2,-8 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04:48:10.12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122 17,'0'-5,"-4"-1,-6 1,-1 5,-4 2,-2 2,-4-1,-2 0,2-1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04:48:18.65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1724,'2'-8,"0"-1,1 1,0 0,0 0,1 0,1 0,-1 1,1-1,0 1,1 0,5-6,12-16,7-11,1 2,3 1,1 2,14-10,23-23,-25 30,-40 33,1 0,-1-1,0 0,0 0,-1 0,1-1,-2 0,1 0,-1-1,2-3,6-9,0 1,1 0,1 1,1 1,0 0,2 1,0 1,1 0,54-51,-32 28,43-31,-70 59,43-39,-2-3,13-19,-27 27,1 2,2 1,3 3,13-8,-30 26,28-18,1 2,51-22,-83 44,0-1,0-2,4-5,-13 9,0 0,1 2,0 0,1 1,0 0,1 2,6-1,43-12,38-18,-56 19,0 2,2 2,26-3,-26 14,1 1,-1 4,30 3,23 0,-79-3,0-1,0-1,0-2,24-5,-19 2,0 2,12 1,39-7,-21 4,0 2,1 3,44 5,5-1,-93-1,0 1,0 1,0 1,0 1,-1 1,0 0,0 1,0 1,-1 1,12 8,22 16,-2 1,42 38,33 25,-76-55,-29-25,0 0,1-1,0-2,4 2,8 4,-2 1,-1 1,7 9,56 40,29-1,-67-41,21 18,154 94,-183-106,-1 1,-1 3,-3 1,-1 3,19 26,19 29,-3-6,50 47,-99-98,-30-43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04:48:24.05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361 26,'0'-1,"0"1,0 0,0 0,0 0,0 0,0 0,0-1,0 1,0 0,-1 0,1 0,0 0,0 0,0 0,0-1,0 1,0 0,0 0,0 0,0 0,-1 0,1 0,0 0,0 0,0 0,0 0,0-1,0 1,-1 0,1 0,0 0,0 0,0 0,0 0,0 0,-1 0,1 0,0 0,0 0,0 0,0 0,0 0,-1 0,1 0,0 0,0 1,0-1,0 0,0 0,0 0,-1 0,1 0,0 0,0 0,0 0,0 0,0 1,0-1,0 0,-14 11,-10 13,-68 84,-1 0,-39 64,209-258,-31 23,-26 33,1 1,2 1,1 1,1 0,1 2,20-14,-22 23,-15 12,-1-2,0 1,-1-1,1 0,-1-1,1-1,-8 8,0 0,0 0,-1 0,1 0,0 0,0 0,0 0,0 0,0 0,0 0,0 0,0 0,0 0,0 0,0 0,0 0,0 0,0-1,-1 1,1 0,0 0,0 0,0 0,0 0,0 0,0 0,0 0,0 0,0 0,0 0,0 0,0 0,0 0,0 0,0 0,0-1,0 1,0 0,0 0,0 0,0 0,0 0,0 0,0 0,0 0,-12 7,-14 11,-9 13,-27 26,-28 34,19-17,69-71,3-2</inkml:trace>
  <inkml:trace contextRef="#ctx0" brushRef="#br0" timeOffset="597.08">565 0,'-1'11,"-1"0,0 0,-1-1,0 1,-1-1,0 0,-1 0,0 0,0-1,-1 1,0-1,-1-1,0 1,-1 0,-32 48,0 8,-2 0,-18 16,102-119,27-32,-28 25,3 2,1 2,2 2,3 1,-123 136,49-65,-6 9,-1-3,-2 0,-2-2,-32 27,6-8,71-63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04:48:21.97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55,'1'-16,"-1"23,4 24,13 81,-13-79,1 0,1-1,4 9,-4-127,-7-155,1 605,0-549,-2 215,-1 0,-5 25,1-15,4-16</inkml:trace>
  <inkml:trace contextRef="#ctx0" brushRef="#br0" timeOffset="968.03">155 29,'1'33,"2"-1,1 1,2 0,1-1,5 11,27 127,-34-256,-6-181,1 503,-3-296,-2 1,-7-22,7 47,4 29,1-1,-1 1,0 0,-1 0,1 0,-1 1,0-1,0 0,-2-3,2 12,0 0,1 0,0 0,-1 0,2 1,-1-1,0 0,1 0,0 1,0 0,1 35,2 0,6 33,-2-29,-3 0,-1 5,-3-27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04:48:43.22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63 1622,'5'-2,"0"0,0 0,0-1,-1 1,1-1,-1 0,0-1,0 1,0-1,0 0,-1 0,1 0,-1 0,8-8,11-9,-9 10,-1 0,-1-1,0 0,0-1,-1 0,-1-1,7-13,-23 29,0 1,0 0,0 1,1 0,-1 0,-1 1,-42 34,33-24,-2-1,0 0,0-2,-1 0,-15 5,35-16,-1-1,1 0,0 1,-1-1,1 0,-1 0,1 1,-1-1,1 0,-1 0,1 0,-1 0,0 0,1 0,-1 0,1 0,-1 0,1 0,-1 0,1 0,-1 0,1 0,-1 0,1 0,-1-1,1 1,-1 0,1 0,-1-1,1 1,-1 0,1-1,0 1,-1 0,1-1,0 1,-1-1,1 1,0-1,-1 1,1-1,0 1,2-29,20-29,-2 10,-2-1,3-17,-10 32,27-52,-13 31,-14 34,1 0,1 0,0 1,5-4,26-40,24-32,-49 72,0-1,-2-1,-1-1,8-20,-1 0,2 1,2 2,1 0,1 3,19-31,-21 29,2 1,1 1,2 2,2 1,1 2,11-6,0-4,-30 33,1 1,0 1,1 0,0 1,1 1,18-7,-14 6,-11 6,0 0,0 0,1 1,-1 1,1 0,0 1,5 0,96 3,-41 1,22-4,-24-1,44 6,-103-2,-1 1,0 0,1 1,-1 0,-1 1,1 0,4 3,46 19,155 55,-186-73,-21-7,-1 0,1 1,-1 0,1 0,-1 1,0 0,0 0,-1 1,1 0,5 5,25 20,1-3,1-1,2-2,0-1,1-3,2-1,-42-18,12 5,0-1,1-1,-1 0,1-1,3-1,-1 1,0 0,0 1,-1 1,2 1,5 2,0-2,1-1,0-1,0-1,0-1,0-2,0 0,0-2,10-1,-20 0,0 0,0-1,0-1,-1 0,0-1,10-5,-9 3,1 1,0 1,1 0,-1 2,3-1,38-9,0-2,-1-3,0-2,20-13,-48 22,32-15,-33 13,1 2,1 1,0 1,0 1,24-3,-31 7,0 0,0-2,-1 0,7-5,-7 4,0 0,1 1,-1 1,9 0,94-19,-87 15,1 3,-1 1,1 1,22 2,-44 2,-1 2,1 0,0 0,-1 2,1 0,-1 1,0 0,0 1,0 1,-1 1,1 0,-2 0,1 1,-1 1,10 9,27 21,-28-23,0 1,-1 0,-1 2,-1 0,-1 2,7 10,37 52,23 36,44 85,-107-168,2-1,3 1,-4-6,-1 1,14 27,-10-12,3-1,2 0,37 56,-37-58,-24-35,-1 0,1 1,-2 0,1 0,-1 1,0-1,-1 3,-4-3,-4-4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04:48:46.97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1339,'0'-8,"1"1,0 0,0 0,1 0,0 0,0 1,1-1,0 0,0 1,0 0,5-6,53-66,-16 22,190-279,-188 266,2 2,4 3,13-9,-50 54,0-1,0-1,10-19,-11 16,1 1,19-22,4 8,2 1,1 1,29-16,-42 30,7-1,0 1,0 2,20-6,-46 20,14-4,0 1,1 0,0 2,0 1,0 1,0 1,1 1,0 2,-1 0,16 3,-30-1,1 1,-1 0,0 1,0 0,0 0,-1 1,1 1,-1 0,-1 0,1 1,-1 0,0 0,2 4,7 6,-2 1,0 0,-2 1,0 0,-1 1,0 2,101 197,-65-118,-31-60,2-2,16 25,-20-34,-1 0,-1 2,-2 0,-1 0,-1 1,-2 1,-2 1,-4-30,8 41,3-1,2 0,15 32,-8-26,-10-23,1 1,14 20,14 12,3-1,25 24,-59-72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04:48:51.09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637 1389,'3'-2,"1"0,0-1,-1 1,0-1,1 0,-1 0,0 0,0 0,-1 0,1-1,-1 1,1-1,-1 0,1-2,7-9,3-4,-2 0,0 0,-2-1,0-1,-1 0,-1 0,-1 0,3-23,-2 19,-2 1,-2-1,0 1,-2-1,0-8,-1 7,1 0,1 0,6-23,19-78,24-105,-21 84,-25 118,1 0,1 0,1 1,5-6,-7 20,1 1,0 0,1 0,1 1,0-1,1 2,0 0,11-10,-15 17,-1 0,1 1,-1 0,1 0,0 0,1 1,-1 0,1 0,-1 0,1 1,0 0,0 0,0 1,5-1,-7 2,0 0,0 0,0 1,0-1,0 1,0 0,0 0,0 1,0-1,-1 1,1 0,-1 0,1 1,-1 0,0-1,0 1,0 1,0-1,-1 0,1 1,0 1,32 39,-21-23,2-1,0 0,2-1,7 5,-20-19,0-1,0 1,1-1,0 0,0-1,0 0,0 0,0 0,0-1,1 0,0 0,-1-1,1 0,0 0,1-1,3-1,1 0,-1-1,0 0,0-1,0 0,0-1,-1-1,1 0,1-1,1-3,1 1,-2-2,1 0,-1 0,-1-2,0 1,3-6,2 0,0 0,1 2,3-3,-13 14,-1 1,1-1,0 1,0 1,0-1,0 1,1 1,-1-1,0 1,1 1,3 0,5-1,0 2,0 0,0 1,0 1,3 1,-13-2,-1 0,1 1,-1 0,0 0,0 1,0-1,-1 1,1 0,-1 1,0 0,0-1,-1 1,1 1,10 14,-1-1,-1 2,0 1,-7-12,10 23,0 1,-3 1,0 1,5 31,12 32,-20-71,-2 0,-1 1,-1 0,-2 0,0 1,-2-1,-2 9,0-11,0 1,2-1,1 0,1 0,2 2,-1-3,-2 0,0-1,-2 1,-1 12,-1-19,1 1,1 0,1-1,1 1,0-1,1 1,2-1,2 6,1 1,-1 0,-1 0,-1 1,-1 6,20 76,-19-90,-1-1</inkml:trace>
  <inkml:trace contextRef="#ctx0" brushRef="#br0" timeOffset="2308.06">46 542,'-3'0,"1"1,-1-1,0 1,1 0,-1-1,1 1,-1 0,1 0,-1 1,1-1,0 0,-1 1,1 0,0-1,0 1,0 0,2-1,-1-1,1 1,-1-1,1 1,0-1,-1 1,1-1,0 1,-1-1,1 1,0 0,0-1,0 1,-1-1,1 1,0 0,0-1,0 1,0 0,0-1,0 1,0-1,1 1,-1 0,0 0,1 0,0 0,-1 0,1 0,0 0,0-1,0 1,0 0,0 0,0-1,1 1,-1-1,0 1,0-1,0 1,0-1,1 0,-1 1,1-1,81 13,1-3,-1-4,1-3,19-5,-27 2,-74 0,37-3,-38 2,1 1,-1 0,0-1,1 1,-1 0,0-1,1 0,-1 1,0-1,0 0,0 0,0 0,1 1,-1-1,0 0,0-1,-1 1,1 0,0 0,0 0,-1 0,1-1,0 1,-1 0,1-1,-1-8</inkml:trace>
  <inkml:trace contextRef="#ctx0" brushRef="#br0" timeOffset="3134.7">431 491,'4'1,"-1"0,1 1,-1-1,1 1,-1 0,1 0,-1 0,0 0,0 1,0-1,0 1,-1 0,1 0,1 2,18 16,23 3,-37-20,0 0,0 0,0 1,0 0,-1 0,1 1,1 1,-11-5,1-1,-1 0,1 0,-1 0,1 1,-1-2,0 1,0 0,0 0,1-1,-1 1,0-1,0 1,0-1,0 0,0 0,-1 0,-5 2,-5 3,1 0,0 1,0 0,1 1,-6 4,-40 21,44-28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04:50:04.10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217 0,'0'5,"-4"1,-6-1,-1 4,-4 0,-3-1,-2-3,-3-1,-2-2,-1-2,0 1,4 3,6 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04:50:11.66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1332,'1'-17,"1"0,1 0,0 0,1 1,1-1,0 1,2 0,-1 1,8-11,-4 4,110-276,-65 154,-36 90,1 1,3 1,2 1,32-48,-14 28,-33 52,1 0,1 1,1 1,0 0,13-12,-2 6,1 2,1 0,1 2,1 1,20-10,-40 24,-1 1,0 0,1 0,-1 1,1 0,0 1,-1-1,1 1,0 1,0 0,0 0,0 0,0 1,-1 0,1 1,0 0,-1 0,1 0,-1 1,1 0,-1 1,0-1,-1 1,1 1,-1-1,1 1,-1 0,2 4,46 65,-47-61,0-1,1 0,1 0,0-1,1 0,0 0,0-1,1-1,0 0,1 0,0-1,1-1,7 3,1-1,0-1,1 0,0-2,18 3,-33-8,0 0,0-1,0 1,-1-1,1-1,0 1,0-1,0-1,-1 1,1-1,0 0,-1 0,0-1,1 0,-1 0,0-1,-1 1,1-1,-1-1,1 1,0-2,14-12,1 0,1 2,16-10,-14 11,-2-1,0-1,12-13,-24 21,13-16,2 2,13-8,-30 24,1 1,1 0,-1 1,1 0,0 1,0 0,0 0,1 1,6-1,21-4,0 2,1 2,32 1,-57 3,1 1,0 1,-1 1,1 0,-1 1,0 0,0 1,-1 1,1 0,-1 1,9 6,14 14,-1 2,-1 2,-2 1,-1 1,-2 2,15 23,-19-20,-2 0,-1 1,-3 2,4 11,-13-30,3 13,-2 0,-1 0,-2 1,-1 1,-1 3,17 83,-5-43,6 70,-20-129,1-5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04:50:16.82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 13,'0'4,"0"-2,0-7,-5-2,0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03:44:09.1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220 124,'-4'-1,"-1"0,1-1,-1 0,1 1,0-1,-1-1,1 1,0-1,-2-1,-14-8,1 3,0 1,0 2,-1 0,1 0,-2 2,-16-2,142 11,60-7,-36 0,17-3,40-10,-144 11,0-2,18-6,-42 7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04:50:24.70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0 336,'0'0,"0"-4,0-7,5 0,1-4,4 2,0-2,3 2,-1-2,2 3,3-2,3 2,-3-2,2 3,-4-4,1 4,2-3,2 2,-4-2,3 3,0-3,3 2,-5-2,2 2,1 3,1-2,1 2,2 2,1 2,1 2,0 1,0 2,0 0,0 0,-1 1,1-1,0 0,0 0,-6 6,0-1,1 0,-5 5,1-2,-3 4,0-1,3 3,3 3,1 3,-2 2,0-3,-4 1,2-5,-5 2,3-4,-4 1,3-3,-3 3,-2 2,2-2,-2 3,3-4,-2 2,-2 3,3-4,-2 3,4-4,-3 3,4-4,-3 2,-2 3,3-3,-3 3,3-4,-1 2,-3 3,3-4,-2 3,3-4,4 2,3-3,-3 3,3-4,0-2,3-3,1-2,-4 3,1-1,0-1,2-1,1-1,1-2,1 0,-5-6,0-1,-4-4,0 0,-3-4,1 2,2 2,-2-1,2 1,2 2,-3-2,3 2,0 1,-2-3,1 2,2 1,-3-3,1 1,2-3,1 2,-2-4,0 3,-3-3,1 2,-4-2,2 2,-2-2,2 2,2 3,-2-3,2 3,-2-3,1 2,2 1,-2-2,2 3,1-5,3 3,-4-4,2 3,1 2,-4-2,2 2,0 1,-2-2,1 2,1 1,-2-3,1 2,2 1,-4-3,2 1,2 2,-3-3,1 1,1 2,-2-3,1 2,2 1,1 1,-2-2,0 1,2 1,1 2,2 1,1 1,1 2,0 0,1 0,0 0,0 0,0 1,0-1,0 0,-1 0,-4 5,-1 0,1 0,0 0,1-2,-3 4,0-1,1 0,-4 4,2-2,0-1,-2 3,1-1,-4 3,3-1,-4 2,2-1,-3 2,3-2,2 2,4 3,-4 2,3-2,-5 2,-3 0,2-2,-4 0,4-3,-3 2,3-4,-2 2,-2 3,2-3,-2 2,3-3,-1 3,2-4,-2 2,3-2,-2 2,2-3,-2 3,2-2,-3 2,4-3,-4 3,3-2,-2 2,2-3,3-1,2-4,3-2,2-2,1-2,1 0,-5-5,0-1,0-5,0 1,-3-4,0 2,-3-3,0 3,-3-2,3 2,1-2,-2-3,2 3,-3-3,3 3,1 4,-3-2,3 3,-3-4,1 3,-3-3,2 2,-2-3,2 2,2 3,3-2,3 2,-3-4,1 3,0-4,2 3,-4-3,1 2,1 3,1 3,-4-3,2 2,0 1,-3-3,2 1,0 1,3 2,1 2,-3-4,0 1,2 1,0 0,2 3,-4-5,1 1,0 0,1 2,2-4,1 1,1 1,0 1,1 2,0 1,-1 1,1 1,0 0,0 1,0-1,0 0,-1 0,1 1,-6 4,1 0,-1 1,-4 3,1-1,-3 5,1-2,-4 3,3-3,-2 3,2 3,2 3,-7-3,-3-4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04:50:32.20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6453.69238"/>
      <inkml:brushProperty name="anchorY" value="-1228.07434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10680.11035"/>
      <inkml:brushProperty name="anchorY" value="-2344.56152"/>
      <inkml:brushProperty name="scaleFactor" value="0.5"/>
    </inkml:brush>
    <inkml:brush xml:id="br2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12433.79883"/>
      <inkml:brushProperty name="anchorY" value="-3491.39551"/>
      <inkml:brushProperty name="scaleFactor" value="0.5"/>
    </inkml:brush>
    <inkml:brush xml:id="br3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13801.73242"/>
      <inkml:brushProperty name="anchorY" value="-5224.06592"/>
      <inkml:brushProperty name="scaleFactor" value="0.5"/>
    </inkml:brush>
    <inkml:brush xml:id="br4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15622.32227"/>
      <inkml:brushProperty name="anchorY" value="-6483.16895"/>
      <inkml:brushProperty name="scaleFactor" value="0.5"/>
    </inkml:brush>
    <inkml:brush xml:id="br5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17393.22266"/>
      <inkml:brushProperty name="anchorY" value="-7778.35107"/>
      <inkml:brushProperty name="scaleFactor" value="0.5"/>
    </inkml:brush>
  </inkml:definitions>
  <inkml:trace contextRef="#ctx0" brushRef="#br0">1 1257,'0'0,"4"0,7 0,0-5,4 0,-3-5,4 0,-3-3,-3-4,-4-3,4 3,-3-2,4-2,4 0,-2-2,-2-2,2 5,-2 0,-3-1,2 5,-1-2,3 5,-2-2,3 3,3-2,4 3,-3-3,1 3,2-3,2 2,1-2,1 3,1 2,1 3,0 2,0 2,0 1,0 1,-1 1,-4 4,-1 1,-4 5,0-1,1 3,2 4,-2 3,1-3,-4 2,2-4,-4 2,-3 0,3-2,-3 2,2-4,-1 2,4-3,-3 3,3 1,-3 4,3-4,-2 3,2-5,3 2,3-3,2 1,1-2,2-3,1-3,0-3,1-1,-6-7,-1 0,1-6,0 1,-3-4,-5-3,1 2,2-3,-3-1,2 3,-2-1,1-2,-2-2,2 3,-2 0,2 3,-2-1,2 4,-3-3,3 4,-2-3,-3-2,2 2,3 3,-1-2,2 2,-3-2,3 3,3 1,2 3,-3-2,1 1,2 1,1 1,2 2,2 2,0 0,0 1,-4 5,-1 1,1 0,-4 4,0-2,2-1,-4 4,-3 3,1-1,-3 2,-3 3,3-2,-1 1,-3 2,4-3,-2 2,-1 0,3-2,-2 1,0 2,2-3,-2 1,-1 1,3-2,-1 1,3-3,-2 1,4-3,-3 2,3-2,3-3,3-3,2-3,2-1,1-2,1 0,-5-5,0-1,-6-5,2 1,-5-4,3 3,-4-4,2 3,-2-3,-2-2,2 2,-2-1,3-3,-2-2,-2-1,3 3,-2-1,3 5,-1-2,2 5,-1-2,2 2,-2-2,2 3,3 3,2-4,3 3,2 2,1 2,1 2,0 2,0 0,0 1,0 0,0 1,0-1,-5 6,-1-1,-5 6,-4 4,1-1,-3 2,3 3,-2 2,-2 2,-3 2,4-5,-2 1,-1-1,-2 2,-1 1,3-4,-5-10,-1-9,-1-5</inkml:trace>
  <inkml:trace contextRef="#ctx0" brushRef="#br1" timeOffset="692.7">1053 257,'0'0,"4"0,7 0,5-5,4-1,3 1,2-4,1 0,1 2,0 1,-1-2,1 0,-1 2,0 2,0 1,-1 1,1 2,-1-1,1 2,0-6,-6-5,-5-6,-5 1</inkml:trace>
  <inkml:trace contextRef="#ctx0" brushRef="#br2" timeOffset="1048.84">1310 1,'0'0,"0"4,0 7,0 4,5 5,0 3,0 2,-1 2,-1-1,-1 1,5 0,-1-1,-1 0,-1 0,-1 0,4-1,-1 1,0-1,3 1,-1 0,-1-11,-1-5</inkml:trace>
  <inkml:trace contextRef="#ctx0" brushRef="#br3" timeOffset="2496.42">797 2207,'0'0,"4"0,7 0,5 0,3 0,4 0,3 0,0 0,0 0,1 0,0 0,-1 0,0 0,0 0,0 0,0 0,-1 0,1 0,-1 0,1-6,0 1,-1 0,1 0,0 2,-1 1,-9 1,-11 0,-11 7,-8-1,-2 1</inkml:trace>
  <inkml:trace contextRef="#ctx0" brushRef="#br4" timeOffset="2712.69">950 2412,'0'0,"0"4,5 2,6 0,4-2,5-1,4-1,1-1,1-1,6 0,0 0,-1 0,0 0,-2 0,4 0,-1-1,0 1,-2 0,4 0,-2 0,-5 0</inkml:trace>
  <inkml:trace contextRef="#ctx0" brushRef="#br5" timeOffset="7668.04">1977 3259,'0'0,"4"0,7-5,5-1,-1-4,2 0,-2-3,2 1,-4-3,2 3,-3-2,2-3,3-3,-3-2,2 3,-2 0,-4-2,-3-1,2 4,-2 0,-1-2,-2-1,4-2,-2-1,0-1,4 5,-2-1,-1 1,-2-2,-2-1,4 5,-1-2,0 0,3-1,-1-2,4 4,-1 0,-3-1,4-2,-3-1,3 0,4-2,3-1,-3 1,3-1,-5 0,3 0,-5 0,3 6,-3-1,2 1,-3-2,-2 0,2 3,-2 0,-2-1,3 4,-1-2,-3 0,4 2,-1 0,-2-3,-2-1,3 2,-1 0,-1-2,-2-1,4 3,-1-1,-1 0,3 2,0 0,-2-2,3 4,-1-2,-2-1,3 2,-1-1,-2-1,-2-3,3 4,-1-2,4 4,-1-1,3 4,-2-3,4 4,-4-3,4 3,2 2,-3-2,3 2,2 2,1 2,-2-3,1 1,0 1,3 2,1 1,1 1,1 1,0 1,1 0,-5 6,0 0,-6 4,1 0,2-1,-4 2,2-1,-3 3,2-3,-3 4,2-2,-3 2,3-3,-2 4,2 2,2 2,-1 3,1-3,-2 1,1-5,-3 1,3-3,-4 2,3-4,3-2,-3 2,3-3,-4 4,2-2,3-1,-4 2,3-2,1-2,-2 3,1-2,2-1,1-2,3-2,1-1,1-1,1-1,-5-6,-1 1,1-1,-5-3,2 0,0 1,-3-2,2 1,-3-3,1 1,-3-3,2 3,2-3,4-3,-4-3,3 4,-5-3,2 4,-3-1,1 3,-2-1,2 2,2-2,4-2,1 2,-2-3,0 4,-3-2,0 2,2 4,-3-2,1 2,2 2,-2-3,1 1,1 2,3 3,2 0,0 3,2 0,-4 6,-1 1,-4 5,0 4,-3 4,-4 3,2-3,-2 2,-3 0,4 1,-2 1,-1 2,3-5,-2 0,4-5,-2 2,4 0,3-3,-3 3,3-4,-4 1,3-2,1-3,-2 3,2-3,1 3,3-2,1-2,2-2,1-3,1-1,0-1,0-1,-5-5,0-1,-6-5,2 1,-5-3,2 1,-3-3,2 3,3 2,-2-1,2 1,3 3,-4-3,3 2,-5-4,3 2,-4-4,3 3,-4-3,3 2,-2-2,2 2,-3-2,3 2,-2-2,2 3,-3-4,3 4,3 2,-3-3,3 3,1 2,-2-3,1 2,-3-4,1 2,3 1,-4-2,3 2,1 2,-2-3,1 1,2 2,1-3,3 2,1 1,0 2,2 2,0 1,0 2,-5 5,0 0,-6 6,1-2,-3 5,1-2,-3 3,-3 2,3-2,-2 2,-2 2,3-4,-2 3,-1 1,3-3,-2 1,-1 2,3 1,-1 3,3-4,-2 0,-2 1,3-3,-1 0,-3 2,-2 1,3-2,-1 0,-1 2,-2 1,4 2,-1 1,-1 1,-1 0,-2 1,4 0,-1 0,-1 0,-1-1,-1 1,4-5,-1-1,0 1,-2 0,-1 2,4-5,-1 2,-1 0,0 1,3-4,-1 2,-1 0,-1 2,-2 2,-2 1,0 1,0 0,-2 1,1 0,0 0,0 0,-1 0,1-1,0 1,0 0,0-1,0 1,0 0,0-1,0 1,0 0,0-1,0 1,0 0,0-1,0 1,0 0,0-1,0 1,0-11,0-5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5T03:40:24.9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1,'1'0,"0"0,0 0,0 1,0-1,0 1,0-1,0 1,0-1,0 1,0 0,0-1,0 1,-1 0,1 0,0-1,0 1,-1 0,1 0,-1 0,1 0,-1 0,1 0,-1 0,0 0,1 0,-1 0,0 0,0 0,0 0,0 1,0-1,0 0,0 0,0 0,0 1,-4 41,4-42,-17 62,13-52,0 1,0 0,1 0,1 0,0 0,1 0,0 1,1-1,0 0,2 10,-1-19,0 0,0 0,0-1,0 1,0 0,1-1,-1 1,1-1,0 1,0-1,0 0,0 0,0 0,0 0,0 0,1 0,-1-1,1 1,0-1,-1 1,3-1,0 1,0-1,1 0,-1 0,1 0,-1-1,1 0,-1 0,1 0,-1-1,1 1,3-2,1 0,0-1,0 0,-1-1,1 0,-1 0,0-1,0 0,0 0,0-1,-1-1,0 1,4-6,-2-1</inkml:trace>
  <inkml:trace contextRef="#ctx0" brushRef="#br0" timeOffset="341.48">206 155,'0'4,"0"6,0 6,0 4,0 3,0 3,0 0,0 1,0 0,4-1,2 1,4-6,0 0,3-5,0-5</inkml:trace>
  <inkml:trace contextRef="#ctx0" brushRef="#br0" timeOffset="949.55">386 78,'10'42,"0"-10,22 151,-31-179,-1 0,1 0,0 1,0-1,0 0,1 0,-1-1,1 1,0 0,0 0,2 1,-4-5,0 0,1 1,-1-1,0 0,1 1,-1-1,0 0,1 0,-1 1,1-1,-1 0,1 0,-1 0,1 0,-1 0,0 0,1 0,-1 1,1-1,-1 0,1-1,-1 1,1 0,-1 0,1 0,-1 0,1 0,-1 0,0-1,1 1,-1 0,1 0,17-25,80-197,-115 335,16-108,1-1,-1 1,1 0,0-1,1 1,-1 0,1-1,0 1,0 0,1-1,-1 0,1 1,0-1,0 0,0 0,1 0,-1 0,1 0,0 0,2 0,0 0,0 0,0 0,0 0,0-1,1 0,0 0,0-1,0 1,0-1,0 0,6 0,5 1,1-1,0-1,0 0,0-1,0-1,0-1,0-1,0 0,8-4,-8 2</inkml:trace>
  <inkml:trace contextRef="#ctx0" brushRef="#br0" timeOffset="1662.66">1 694,'149'2,"164"-5,-242-4,-1-3,1-3,1-4,-69 17,0-1,0 0,0 0,0 0,-1 0,1 0,0-1,-1 1,1-1,1-1,1-4</inkml:trace>
  <inkml:trace contextRef="#ctx0" brushRef="#br0" timeOffset="2535.54">52 1001,'13'-34,"-5"27,-3 24,-7 87,0-74,1 0,1 1,2-1,5 27,-1-35</inkml:trace>
  <inkml:trace contextRef="#ctx0" brushRef="#br0" timeOffset="2911.26">232 950,'4'0,"2"4,-1 7,0 4,2 6,1 2,-1 2,-2 2,2-5,1-1,-2 0,-1 1,-3 1,5-4,-1 0,0 1,-2-3</inkml:trace>
  <inkml:trace contextRef="#ctx0" brushRef="#br0" timeOffset="3283.48">78 950,'4'0,"6"0,2 4,2 2,4 0,2-2,4 0,0-2,2-1,0-1,1 0,-1 0,0 0,0 0,0-1,-4 1</inkml:trace>
  <inkml:trace contextRef="#ctx0" brushRef="#br0" timeOffset="3949.27">1309 437,'-2'4,"1"0,-2-1,1 1,0-1,-1 1,1-1,-1 0,0 0,0 0,0 0,-4 2,-5 6,-6 7,-21 23,38-39,-1 0,0 0,1 0,-1 1,1-1,0 0,0 1,0-1,0 1,0-1,0 1,1-1,-1 1,1 0,0-1,-1 3,2-4,-1 0,1 1,0-1,-1 1,1-1,0 0,0 0,0 0,0 1,0-1,0 0,0 0,0 0,0 0,0-1,1 1,-1 0,0 0,1-1,-1 1,0-1,1 1,-1-1,1 1,-1-1,2 0,49 6,-24-4,-23-1,-1 0,1 1,-1-1,1 1,-1 0,0 0,0 1,0-1,0 1,0-1,-1 1,1 1,-1-1,0 0,0 1,0 0,0-1,-1 1,0 0,1 0,-1 1,-1-1,1 0,-1 1,1-1,-2 0,1 0,-1 0,1 0,-1 0,0-1,0 1,-1 0,1 0,-1 0,0 0,0-1,0 1,-1 0,1-1,-1 1,0-1,0 0,0 1,0-1,-1 0,1 0,-1 0,0-1,0 1,0-1,0 1,0-1,0 0,-1 0,0 0,-2 1,0 0,-1 0,1 0,-1-1,0 0,0-1,1 1,-1-1,0-1,0 1,0-1,0 0,0-1,0 0,0 0,0 0,0-1,0 0,1 0,-1-1,1 0,-5-2,-1-6</inkml:trace>
  <inkml:trace contextRef="#ctx0" brushRef="#br0" timeOffset="4273.51">1489 616,'0'5,"0"5,0 6,0 4,0 3,0 3,0 0,0 1,4-5,6-5,2-7</inkml:trace>
  <inkml:trace contextRef="#ctx0" brushRef="#br0" timeOffset="4650.54">1515 540,'0'-5,"0"-5,0-6,0-4,0 1</inkml:trace>
  <inkml:trace contextRef="#ctx0" brushRef="#br0" timeOffset="5013.46">1591 643,'1'4,"1"1,-1-1,1 1,0-1,0 0,0 0,0 0,1 0,1 2,9 15,-8-5,-1 1,-1-1,2 17,-4-20,0-19,-2-9,1-1,1 0,0 0,1 0,4-13,-4 24,-1 0,1 0,0 0,0 1,1-1,-1 1,1-1,0 1,0 0,0 0,1 1,0-1,-1 0,1 1,0 0,1 0,-1 0,0 1,1 0,1-1,-4 2,0 0,-1 1,1-1,0 0,0 1,0 0,0 0,0-1,-1 1,1 0,0 0,0 1,0-1,0 0,0 1,0-1,-1 1,1-1,0 1,0 0,-1 0,1 0,0 0,1 2,0-1,0 1,0 0,0 0,0 1,-1-1,1 1,-1-1,0 1,1 2,3 10,0 1,-1-1,0 1,1 12,-6-26,1 1,0-1,0 0,0 0,0 0,0 0,1 0,-1-1,1 1,0 0,0 0,9 8</inkml:trace>
  <inkml:trace contextRef="#ctx0" brushRef="#br0" timeOffset="5558.12">1951 591,'13'0,"-4"0,0-1,0 2,0-1,0 1,0 1,-1-1,9 4,-14-4,-1 1,1-1,-1 1,1 0,-1 0,0 0,1 0,-1 0,0 0,-1 1,1-1,0 1,-1-1,1 1,-1 0,0-1,0 1,0 0,0 0,0 0,-1 0,1 0,-1 0,0 0,0 2,0 3,0-1,-1 1,0 0,0-1,-1 1,0-1,0 0,0 1,-4 4,5-9,0-1,0 1,0-1,0 0,0 1,-1-1,1 0,-1 0,1 0,-1 0,0 0,0 0,0 0,0-1,0 1,0-1,-1 0,1 1,0-1,-1 0,1 0,-1-1,1 1,-1 0,1-1,-1 1,0-1,1 0,-3 0,4 0,0 0,0 0,0-1,0 1,1 0,-1 0,0-1,0 1,0-1,1 1,-1 0,0-1,0 0,1 1,-1-1,0 1,1-1,-1 0,1 1,-1-1,1 0,-1 0,1 1,-1-1,1 0,0 0,0 0,-1 1,1-1,0 0,0 0,0 0,0 0,0 0,0 0,0 1,0-1,0 0,0 0,0 0,1 0,-1 0,0 1,1-1,-1 0,1 0,-1 0,1 1,-1-1,1 0,30-44,-23 35,22-30,2 1,13-11,-44 50,-1 0,0-1,0 1,1-1,-1 1,0 0,1-1,-1 1,0 0,1-1,-1 1,1 0,-1-1,0 1,1 0,-1 0,1 0,-1 0,1-1,-1 1,1 0,-1 0,1 0,-1 0,1 0,-1 0,1 0,-1 0,1 0,-1 0,1 1,-1-1,1 0,5 16,-5 32,-1-42,0 6,0 0,0 0,1 0,1 0,0-1,0 1,2 1,-3-9,1 0,0 0,0 0,0-1,0 1,1 0,0-1,-1 0,1 1,1-1,-1 0,0-1,1 1,-1 0,1-1,0 0,0 0,0 0,0 0,4 0,11 5,-14-4,1-1,0 0,0 0,0 0,0-1,0 0,0 0,0 0,1-1,-1 0,5 0,4-5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5T03:40:23.0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217 19,'-31'-9,"28"7,0 1,1 0,-1 0,0 0,0 0,0 0,0 1,-1-1,1 1,0 0,0 0,-2 0,-4 1,0 1,0 1,0-1,1 2,-1-1,1 1,0 0,0 1,0 0,1 0,0 1,0-1,0 2,0-1,1 1,0 0,-3 5,9-11,-1-1,1 1,0 0,-1-1,1 1,0 0,-1-1,1 1,0 0,0 0,0-1,0 1,0 0,0-1,0 1,0 0,0 0,0-1,0 1,0 0,1 0,-1-1,0 1,0 0,1-1,-1 1,0-1,1 1,-1 0,22 13,32 1,-52-14,76 8,-63-9,0 1,1 1,-1 1,0 0,0 0,0 2,0 0,-1 1,1 0,-13-5,1 0,-1 0,0 0,0 0,-1 1,1-1,0 0,0 1,-1 0,1-1,0 1,-1 0,0 0,1-1,-1 1,0 0,0 0,0 1,0-1,-1 0,1 0,0 0,-1 0,0 1,1-1,-1 0,0 1,0-1,0 0,-1 0,1 1,0-1,-1 0,0 0,1 0,-1 1,0-1,0 0,0 0,0 0,-1 0,1-1,-2 3,-1 1,0 0,-1 0,0 0,0-1,0 1,-1-1,1-1,-1 1,0-1,0 0,0 0,0-1,-1 1,-3-1,-2 1,0-1,-1-1,1 0,-1-1,1 0,-1-1,1 0,-1-1,1 0,-11-5,6 1</inkml:trace>
  <inkml:trace contextRef="#ctx0" brushRef="#br0" timeOffset="368.8">499 276,'0'4,"0"6,0 6,0 4,0 3,0 2,0 2,0 0,0-1,4-3,2-3,-1 1,4 0,0 2,3-4,-1-4</inkml:trace>
  <inkml:trace contextRef="#ctx0" brushRef="#br0" timeOffset="742.75">755 96,'4'0,"7"0,4 0,6 0,2 0,2 0,2 0,-1 0,1 0,0 0,-1 0,0 0,0-5,-5 0</inkml:trace>
  <inkml:trace contextRef="#ctx0" brushRef="#br0" timeOffset="1086.45">832 225,'0'4,"5"2,0 3,5 2,5-3,4-1,3-3,2-1,2-2,0-5,1-3,-1-3,1-1,-5 2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5T03:40:36.9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1,'0'4,"0"6,-4 2,-2 2,1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03:44:12.0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51 156,'-1'-3,"0"1,0-1,0 0,0 1,0-1,-1 0,1 1,-1 0,1-1,-1 1,0 0,0 0,0 0,0 0,0 0,-2-1,-18-21,22 23,0 1,0-1,0 1,0-1,0 1,0-1,0 1,0-1,1 1,-1-1,0 1,0-1,0 1,1-1,-1 1,0 0,1-1,-1 1,0-1,1 1,-1 0,0-1,1 1,-1 0,1-1,-1 1,1 0,-1 0,0 0,1-1,-1 1,1 0,-1 0,1 0,-1 0,1 0,-1 0,1 0,-1 0,1 0,0 0,-1 0,29-2,-26 2,137 1,-61 1,-1-4,1-3,3-4,-33 4,0 2,47 2,-51 2,0-2,0-1,26-7,-27 3,1 1,18 2,11-1,13-7,-54 5,0 2,18 1,128 4,-157-1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313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92763" y="0"/>
            <a:ext cx="4279900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5A7F19-5047-452A-B0CE-43B2E6408424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408363" y="849313"/>
            <a:ext cx="3057525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87425" y="3271838"/>
            <a:ext cx="7899400" cy="2676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363"/>
            <a:ext cx="4278313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92763" y="6456363"/>
            <a:ext cx="4279900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45C9C1-6FD7-41E5-878B-ED3AA9F71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7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5C9C1-6FD7-41E5-878B-ED3AA9F715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05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45C9C1-6FD7-41E5-878B-ED3AA9F7154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28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2972-5A82-4274-9297-AC5CC5D9A5D1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B4EC-154E-4250-AE94-78DCDB3A2513}" type="datetime1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B1ED4-A350-4992-9B9D-1BA1B4CF9449}" type="datetime1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eaLnBrk="1" latinLnBrk="0" hangingPunct="1"/>
            <a:fld id="{66082136-94EE-4266-A49D-FF3A66BB3C54}" type="datetime1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893C6-5892-498E-9F8A-D43AA13FC9F2}" type="datetime1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3BA7A-199B-4110-B895-1BB649E0F89F}" type="datetime1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003D-9CC7-45C2-8846-F3B4C192D4EA}" type="datetime1">
              <a:rPr lang="en-US" smtClean="0"/>
              <a:t>11/30/2025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eaLnBrk="1" latinLnBrk="0" hangingPunct="1"/>
            <a:fld id="{7A7DCD6F-3D29-4E06-82AF-45DB2AEFE26B}" type="datetime1">
              <a:rPr lang="en-US" smtClean="0"/>
              <a:t>11/30/2025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B78CD-7980-40CC-AA41-C8BD06B9FB46}" type="datetime1">
              <a:rPr lang="en-US" smtClean="0"/>
              <a:t>11/30/2025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eaLnBrk="1" latinLnBrk="0" hangingPunct="1"/>
            <a:fld id="{F6B758E4-961C-4E83-B472-0B30E826FD09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eaLnBrk="1" latinLnBrk="0" hangingPunct="1"/>
            <a:fld id="{B4FBF545-4CB7-4F18-BDBA-7DF4BF3BEC4B}" type="datetime1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pPr algn="r" eaLnBrk="1" latinLnBrk="0" hangingPunct="1"/>
            <a:fld id="{AFFB213A-75D0-4E84-B72E-9B6597E7E4F7}" type="datetime1">
              <a:rPr lang="en-US" smtClean="0"/>
              <a:t>11/30/2025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 algn="l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3.xml"/><Relationship Id="rId21" Type="http://schemas.openxmlformats.org/officeDocument/2006/relationships/image" Target="../media/image36.png"/><Relationship Id="rId42" Type="http://schemas.openxmlformats.org/officeDocument/2006/relationships/customXml" Target="../ink/ink35.xml"/><Relationship Id="rId63" Type="http://schemas.openxmlformats.org/officeDocument/2006/relationships/image" Target="../media/image57.png"/><Relationship Id="rId84" Type="http://schemas.openxmlformats.org/officeDocument/2006/relationships/customXml" Target="../ink/ink56.xml"/><Relationship Id="rId16" Type="http://schemas.openxmlformats.org/officeDocument/2006/relationships/customXml" Target="../ink/ink22.xml"/><Relationship Id="rId107" Type="http://schemas.openxmlformats.org/officeDocument/2006/relationships/customXml" Target="../ink/ink68.xml"/><Relationship Id="rId11" Type="http://schemas.openxmlformats.org/officeDocument/2006/relationships/image" Target="../media/image310.png"/><Relationship Id="rId32" Type="http://schemas.openxmlformats.org/officeDocument/2006/relationships/customXml" Target="../ink/ink30.xml"/><Relationship Id="rId37" Type="http://schemas.openxmlformats.org/officeDocument/2006/relationships/image" Target="../media/image44.png"/><Relationship Id="rId53" Type="http://schemas.openxmlformats.org/officeDocument/2006/relationships/image" Target="../media/image52.png"/><Relationship Id="rId58" Type="http://schemas.openxmlformats.org/officeDocument/2006/relationships/customXml" Target="../ink/ink43.xml"/><Relationship Id="rId74" Type="http://schemas.openxmlformats.org/officeDocument/2006/relationships/customXml" Target="../ink/ink51.xml"/><Relationship Id="rId79" Type="http://schemas.openxmlformats.org/officeDocument/2006/relationships/image" Target="../media/image65.png"/><Relationship Id="rId102" Type="http://schemas.openxmlformats.org/officeDocument/2006/relationships/image" Target="../media/image76.png"/><Relationship Id="rId123" Type="http://schemas.openxmlformats.org/officeDocument/2006/relationships/customXml" Target="../ink/ink76.xml"/><Relationship Id="rId128" Type="http://schemas.openxmlformats.org/officeDocument/2006/relationships/image" Target="../media/image89.png"/><Relationship Id="rId5" Type="http://schemas.openxmlformats.org/officeDocument/2006/relationships/image" Target="../media/image280.png"/><Relationship Id="rId90" Type="http://schemas.openxmlformats.org/officeDocument/2006/relationships/image" Target="../media/image70.png"/><Relationship Id="rId95" Type="http://schemas.openxmlformats.org/officeDocument/2006/relationships/customXml" Target="../ink/ink62.xml"/><Relationship Id="rId22" Type="http://schemas.openxmlformats.org/officeDocument/2006/relationships/customXml" Target="../ink/ink25.xml"/><Relationship Id="rId27" Type="http://schemas.openxmlformats.org/officeDocument/2006/relationships/image" Target="../media/image39.png"/><Relationship Id="rId43" Type="http://schemas.openxmlformats.org/officeDocument/2006/relationships/image" Target="../media/image47.png"/><Relationship Id="rId48" Type="http://schemas.openxmlformats.org/officeDocument/2006/relationships/customXml" Target="../ink/ink38.xml"/><Relationship Id="rId64" Type="http://schemas.openxmlformats.org/officeDocument/2006/relationships/customXml" Target="../ink/ink46.xml"/><Relationship Id="rId69" Type="http://schemas.openxmlformats.org/officeDocument/2006/relationships/image" Target="../media/image60.png"/><Relationship Id="rId113" Type="http://schemas.openxmlformats.org/officeDocument/2006/relationships/customXml" Target="../ink/ink71.xml"/><Relationship Id="rId118" Type="http://schemas.openxmlformats.org/officeDocument/2006/relationships/image" Target="../media/image84.png"/><Relationship Id="rId134" Type="http://schemas.openxmlformats.org/officeDocument/2006/relationships/image" Target="../media/image92.png"/><Relationship Id="rId80" Type="http://schemas.openxmlformats.org/officeDocument/2006/relationships/customXml" Target="../ink/ink54.xml"/><Relationship Id="rId85" Type="http://schemas.openxmlformats.org/officeDocument/2006/relationships/customXml" Target="../ink/ink57.xml"/><Relationship Id="rId12" Type="http://schemas.openxmlformats.org/officeDocument/2006/relationships/customXml" Target="../ink/ink20.xml"/><Relationship Id="rId17" Type="http://schemas.openxmlformats.org/officeDocument/2006/relationships/image" Target="../media/image340.png"/><Relationship Id="rId33" Type="http://schemas.openxmlformats.org/officeDocument/2006/relationships/image" Target="../media/image420.png"/><Relationship Id="rId38" Type="http://schemas.openxmlformats.org/officeDocument/2006/relationships/customXml" Target="../ink/ink33.xml"/><Relationship Id="rId59" Type="http://schemas.openxmlformats.org/officeDocument/2006/relationships/image" Target="../media/image55.png"/><Relationship Id="rId103" Type="http://schemas.openxmlformats.org/officeDocument/2006/relationships/customXml" Target="../ink/ink66.xml"/><Relationship Id="rId108" Type="http://schemas.openxmlformats.org/officeDocument/2006/relationships/image" Target="../media/image79.png"/><Relationship Id="rId124" Type="http://schemas.openxmlformats.org/officeDocument/2006/relationships/image" Target="../media/image87.png"/><Relationship Id="rId129" Type="http://schemas.openxmlformats.org/officeDocument/2006/relationships/customXml" Target="../ink/ink79.xml"/><Relationship Id="rId54" Type="http://schemas.openxmlformats.org/officeDocument/2006/relationships/customXml" Target="../ink/ink41.xml"/><Relationship Id="rId70" Type="http://schemas.openxmlformats.org/officeDocument/2006/relationships/customXml" Target="../ink/ink49.xml"/><Relationship Id="rId75" Type="http://schemas.openxmlformats.org/officeDocument/2006/relationships/image" Target="../media/image63.png"/><Relationship Id="rId91" Type="http://schemas.openxmlformats.org/officeDocument/2006/relationships/customXml" Target="../ink/ink60.xml"/><Relationship Id="rId9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23" Type="http://schemas.openxmlformats.org/officeDocument/2006/relationships/image" Target="../media/image37.png"/><Relationship Id="rId28" Type="http://schemas.openxmlformats.org/officeDocument/2006/relationships/customXml" Target="../ink/ink28.xml"/><Relationship Id="rId49" Type="http://schemas.openxmlformats.org/officeDocument/2006/relationships/image" Target="../media/image50.png"/><Relationship Id="rId114" Type="http://schemas.openxmlformats.org/officeDocument/2006/relationships/image" Target="../media/image82.png"/><Relationship Id="rId119" Type="http://schemas.openxmlformats.org/officeDocument/2006/relationships/customXml" Target="../ink/ink74.xml"/><Relationship Id="rId44" Type="http://schemas.openxmlformats.org/officeDocument/2006/relationships/customXml" Target="../ink/ink36.xml"/><Relationship Id="rId60" Type="http://schemas.openxmlformats.org/officeDocument/2006/relationships/customXml" Target="../ink/ink44.xml"/><Relationship Id="rId65" Type="http://schemas.openxmlformats.org/officeDocument/2006/relationships/image" Target="../media/image58.png"/><Relationship Id="rId81" Type="http://schemas.openxmlformats.org/officeDocument/2006/relationships/image" Target="../media/image66.png"/><Relationship Id="rId86" Type="http://schemas.openxmlformats.org/officeDocument/2006/relationships/image" Target="../media/image68.png"/><Relationship Id="rId130" Type="http://schemas.openxmlformats.org/officeDocument/2006/relationships/image" Target="../media/image90.png"/><Relationship Id="rId13" Type="http://schemas.openxmlformats.org/officeDocument/2006/relationships/image" Target="../media/image320.png"/><Relationship Id="rId18" Type="http://schemas.openxmlformats.org/officeDocument/2006/relationships/customXml" Target="../ink/ink23.xml"/><Relationship Id="rId39" Type="http://schemas.openxmlformats.org/officeDocument/2006/relationships/image" Target="../media/image45.png"/><Relationship Id="rId109" Type="http://schemas.openxmlformats.org/officeDocument/2006/relationships/customXml" Target="../ink/ink69.xml"/><Relationship Id="rId34" Type="http://schemas.openxmlformats.org/officeDocument/2006/relationships/customXml" Target="../ink/ink31.xml"/><Relationship Id="rId50" Type="http://schemas.openxmlformats.org/officeDocument/2006/relationships/customXml" Target="../ink/ink39.xml"/><Relationship Id="rId55" Type="http://schemas.openxmlformats.org/officeDocument/2006/relationships/image" Target="../media/image53.png"/><Relationship Id="rId76" Type="http://schemas.openxmlformats.org/officeDocument/2006/relationships/customXml" Target="../ink/ink52.xml"/><Relationship Id="rId97" Type="http://schemas.openxmlformats.org/officeDocument/2006/relationships/customXml" Target="../ink/ink63.xml"/><Relationship Id="rId104" Type="http://schemas.openxmlformats.org/officeDocument/2006/relationships/image" Target="../media/image77.png"/><Relationship Id="rId120" Type="http://schemas.openxmlformats.org/officeDocument/2006/relationships/image" Target="../media/image85.png"/><Relationship Id="rId125" Type="http://schemas.openxmlformats.org/officeDocument/2006/relationships/customXml" Target="../ink/ink77.xml"/><Relationship Id="rId7" Type="http://schemas.openxmlformats.org/officeDocument/2006/relationships/image" Target="../media/image290.png"/><Relationship Id="rId71" Type="http://schemas.openxmlformats.org/officeDocument/2006/relationships/image" Target="../media/image61.png"/><Relationship Id="rId92" Type="http://schemas.openxmlformats.org/officeDocument/2006/relationships/image" Target="../media/image71.png"/><Relationship Id="rId2" Type="http://schemas.openxmlformats.org/officeDocument/2006/relationships/notesSlide" Target="../notesSlides/notesSlide2.xml"/><Relationship Id="rId29" Type="http://schemas.openxmlformats.org/officeDocument/2006/relationships/image" Target="../media/image40.png"/><Relationship Id="rId24" Type="http://schemas.openxmlformats.org/officeDocument/2006/relationships/customXml" Target="../ink/ink26.xml"/><Relationship Id="rId40" Type="http://schemas.openxmlformats.org/officeDocument/2006/relationships/customXml" Target="../ink/ink34.xml"/><Relationship Id="rId45" Type="http://schemas.openxmlformats.org/officeDocument/2006/relationships/image" Target="../media/image48.png"/><Relationship Id="rId66" Type="http://schemas.openxmlformats.org/officeDocument/2006/relationships/customXml" Target="../ink/ink47.xml"/><Relationship Id="rId87" Type="http://schemas.openxmlformats.org/officeDocument/2006/relationships/customXml" Target="../ink/ink58.xml"/><Relationship Id="rId110" Type="http://schemas.openxmlformats.org/officeDocument/2006/relationships/image" Target="../media/image80.png"/><Relationship Id="rId115" Type="http://schemas.openxmlformats.org/officeDocument/2006/relationships/customXml" Target="../ink/ink72.xml"/><Relationship Id="rId131" Type="http://schemas.openxmlformats.org/officeDocument/2006/relationships/customXml" Target="../ink/ink80.xml"/><Relationship Id="rId61" Type="http://schemas.openxmlformats.org/officeDocument/2006/relationships/image" Target="../media/image56.png"/><Relationship Id="rId82" Type="http://schemas.openxmlformats.org/officeDocument/2006/relationships/customXml" Target="../ink/ink55.xml"/><Relationship Id="rId19" Type="http://schemas.openxmlformats.org/officeDocument/2006/relationships/image" Target="../media/image350.png"/><Relationship Id="rId14" Type="http://schemas.openxmlformats.org/officeDocument/2006/relationships/customXml" Target="../ink/ink21.xml"/><Relationship Id="rId30" Type="http://schemas.openxmlformats.org/officeDocument/2006/relationships/customXml" Target="../ink/ink29.xml"/><Relationship Id="rId35" Type="http://schemas.openxmlformats.org/officeDocument/2006/relationships/image" Target="../media/image43.png"/><Relationship Id="rId56" Type="http://schemas.openxmlformats.org/officeDocument/2006/relationships/customXml" Target="../ink/ink42.xml"/><Relationship Id="rId77" Type="http://schemas.openxmlformats.org/officeDocument/2006/relationships/image" Target="../media/image64.png"/><Relationship Id="rId100" Type="http://schemas.openxmlformats.org/officeDocument/2006/relationships/image" Target="../media/image75.png"/><Relationship Id="rId105" Type="http://schemas.openxmlformats.org/officeDocument/2006/relationships/customXml" Target="../ink/ink67.xml"/><Relationship Id="rId126" Type="http://schemas.openxmlformats.org/officeDocument/2006/relationships/image" Target="../media/image88.png"/><Relationship Id="rId8" Type="http://schemas.openxmlformats.org/officeDocument/2006/relationships/customXml" Target="../ink/ink18.xml"/><Relationship Id="rId51" Type="http://schemas.openxmlformats.org/officeDocument/2006/relationships/image" Target="../media/image51.png"/><Relationship Id="rId72" Type="http://schemas.openxmlformats.org/officeDocument/2006/relationships/customXml" Target="../ink/ink50.xml"/><Relationship Id="rId93" Type="http://schemas.openxmlformats.org/officeDocument/2006/relationships/customXml" Target="../ink/ink61.xml"/><Relationship Id="rId98" Type="http://schemas.openxmlformats.org/officeDocument/2006/relationships/image" Target="../media/image74.png"/><Relationship Id="rId121" Type="http://schemas.openxmlformats.org/officeDocument/2006/relationships/customXml" Target="../ink/ink75.xml"/><Relationship Id="rId3" Type="http://schemas.openxmlformats.org/officeDocument/2006/relationships/image" Target="../media/image42.png"/><Relationship Id="rId25" Type="http://schemas.openxmlformats.org/officeDocument/2006/relationships/image" Target="../media/image38.png"/><Relationship Id="rId46" Type="http://schemas.openxmlformats.org/officeDocument/2006/relationships/customXml" Target="../ink/ink37.xml"/><Relationship Id="rId67" Type="http://schemas.openxmlformats.org/officeDocument/2006/relationships/image" Target="../media/image59.png"/><Relationship Id="rId116" Type="http://schemas.openxmlformats.org/officeDocument/2006/relationships/image" Target="../media/image83.png"/><Relationship Id="rId20" Type="http://schemas.openxmlformats.org/officeDocument/2006/relationships/customXml" Target="../ink/ink24.xml"/><Relationship Id="rId41" Type="http://schemas.openxmlformats.org/officeDocument/2006/relationships/image" Target="../media/image46.png"/><Relationship Id="rId62" Type="http://schemas.openxmlformats.org/officeDocument/2006/relationships/customXml" Target="../ink/ink45.xml"/><Relationship Id="rId83" Type="http://schemas.openxmlformats.org/officeDocument/2006/relationships/image" Target="../media/image67.png"/><Relationship Id="rId88" Type="http://schemas.openxmlformats.org/officeDocument/2006/relationships/image" Target="../media/image69.png"/><Relationship Id="rId111" Type="http://schemas.openxmlformats.org/officeDocument/2006/relationships/customXml" Target="../ink/ink70.xml"/><Relationship Id="rId132" Type="http://schemas.openxmlformats.org/officeDocument/2006/relationships/image" Target="../media/image91.png"/><Relationship Id="rId15" Type="http://schemas.openxmlformats.org/officeDocument/2006/relationships/image" Target="../media/image330.png"/><Relationship Id="rId36" Type="http://schemas.openxmlformats.org/officeDocument/2006/relationships/customXml" Target="../ink/ink32.xml"/><Relationship Id="rId57" Type="http://schemas.openxmlformats.org/officeDocument/2006/relationships/image" Target="../media/image54.png"/><Relationship Id="rId106" Type="http://schemas.openxmlformats.org/officeDocument/2006/relationships/image" Target="../media/image78.png"/><Relationship Id="rId127" Type="http://schemas.openxmlformats.org/officeDocument/2006/relationships/customXml" Target="../ink/ink78.xml"/><Relationship Id="rId10" Type="http://schemas.openxmlformats.org/officeDocument/2006/relationships/customXml" Target="../ink/ink19.xml"/><Relationship Id="rId31" Type="http://schemas.openxmlformats.org/officeDocument/2006/relationships/image" Target="../media/image41.png"/><Relationship Id="rId52" Type="http://schemas.openxmlformats.org/officeDocument/2006/relationships/customXml" Target="../ink/ink40.xml"/><Relationship Id="rId73" Type="http://schemas.openxmlformats.org/officeDocument/2006/relationships/image" Target="../media/image62.png"/><Relationship Id="rId78" Type="http://schemas.openxmlformats.org/officeDocument/2006/relationships/customXml" Target="../ink/ink53.xml"/><Relationship Id="rId94" Type="http://schemas.openxmlformats.org/officeDocument/2006/relationships/image" Target="../media/image72.png"/><Relationship Id="rId99" Type="http://schemas.openxmlformats.org/officeDocument/2006/relationships/customXml" Target="../ink/ink64.xml"/><Relationship Id="rId101" Type="http://schemas.openxmlformats.org/officeDocument/2006/relationships/customXml" Target="../ink/ink65.xml"/><Relationship Id="rId122" Type="http://schemas.openxmlformats.org/officeDocument/2006/relationships/image" Target="../media/image86.png"/><Relationship Id="rId4" Type="http://schemas.openxmlformats.org/officeDocument/2006/relationships/customXml" Target="../ink/ink16.xml"/><Relationship Id="rId9" Type="http://schemas.openxmlformats.org/officeDocument/2006/relationships/image" Target="../media/image300.png"/><Relationship Id="rId26" Type="http://schemas.openxmlformats.org/officeDocument/2006/relationships/customXml" Target="../ink/ink27.xml"/><Relationship Id="rId47" Type="http://schemas.openxmlformats.org/officeDocument/2006/relationships/image" Target="../media/image49.png"/><Relationship Id="rId68" Type="http://schemas.openxmlformats.org/officeDocument/2006/relationships/customXml" Target="../ink/ink48.xml"/><Relationship Id="rId89" Type="http://schemas.openxmlformats.org/officeDocument/2006/relationships/customXml" Target="../ink/ink59.xml"/><Relationship Id="rId112" Type="http://schemas.openxmlformats.org/officeDocument/2006/relationships/image" Target="../media/image81.png"/><Relationship Id="rId133" Type="http://schemas.openxmlformats.org/officeDocument/2006/relationships/customXml" Target="../ink/ink8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84.xml"/><Relationship Id="rId3" Type="http://schemas.microsoft.com/office/2007/relationships/hdphoto" Target="../media/hdphoto1.wdp"/><Relationship Id="rId7" Type="http://schemas.openxmlformats.org/officeDocument/2006/relationships/image" Target="../media/image9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3.xml"/><Relationship Id="rId5" Type="http://schemas.openxmlformats.org/officeDocument/2006/relationships/image" Target="../media/image94.png"/><Relationship Id="rId4" Type="http://schemas.openxmlformats.org/officeDocument/2006/relationships/customXml" Target="../ink/ink82.xml"/><Relationship Id="rId9" Type="http://schemas.openxmlformats.org/officeDocument/2006/relationships/image" Target="../media/image9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emf"/><Relationship Id="rId4" Type="http://schemas.openxmlformats.org/officeDocument/2006/relationships/image" Target="../media/image10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emf"/><Relationship Id="rId4" Type="http://schemas.openxmlformats.org/officeDocument/2006/relationships/image" Target="../media/image106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7" Type="http://schemas.openxmlformats.org/officeDocument/2006/relationships/image" Target="../media/image133.png"/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emf"/><Relationship Id="rId5" Type="http://schemas.openxmlformats.org/officeDocument/2006/relationships/image" Target="../media/image131.emf"/><Relationship Id="rId4" Type="http://schemas.openxmlformats.org/officeDocument/2006/relationships/image" Target="../media/image130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18" Type="http://schemas.openxmlformats.org/officeDocument/2006/relationships/customXml" Target="../ink/ink7.xml"/><Relationship Id="rId26" Type="http://schemas.openxmlformats.org/officeDocument/2006/relationships/customXml" Target="../ink/ink11.xml"/><Relationship Id="rId3" Type="http://schemas.openxmlformats.org/officeDocument/2006/relationships/image" Target="../media/image9.png"/><Relationship Id="rId21" Type="http://schemas.openxmlformats.org/officeDocument/2006/relationships/image" Target="../media/image19.png"/><Relationship Id="rId7" Type="http://schemas.openxmlformats.org/officeDocument/2006/relationships/image" Target="../media/image12.png"/><Relationship Id="rId12" Type="http://schemas.openxmlformats.org/officeDocument/2006/relationships/customXml" Target="../ink/ink4.xml"/><Relationship Id="rId17" Type="http://schemas.openxmlformats.org/officeDocument/2006/relationships/image" Target="../media/image17.png"/><Relationship Id="rId25" Type="http://schemas.openxmlformats.org/officeDocument/2006/relationships/image" Target="../media/image21.png"/><Relationship Id="rId33" Type="http://schemas.openxmlformats.org/officeDocument/2006/relationships/image" Target="../media/image25.png"/><Relationship Id="rId2" Type="http://schemas.openxmlformats.org/officeDocument/2006/relationships/image" Target="../media/image8.png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14.png"/><Relationship Id="rId24" Type="http://schemas.openxmlformats.org/officeDocument/2006/relationships/customXml" Target="../ink/ink10.xml"/><Relationship Id="rId32" Type="http://schemas.openxmlformats.org/officeDocument/2006/relationships/customXml" Target="../ink/ink14.xml"/><Relationship Id="rId5" Type="http://schemas.openxmlformats.org/officeDocument/2006/relationships/image" Target="../media/image11.png"/><Relationship Id="rId15" Type="http://schemas.openxmlformats.org/officeDocument/2006/relationships/image" Target="../media/image16.png"/><Relationship Id="rId23" Type="http://schemas.openxmlformats.org/officeDocument/2006/relationships/image" Target="../media/image20.png"/><Relationship Id="rId28" Type="http://schemas.openxmlformats.org/officeDocument/2006/relationships/customXml" Target="../ink/ink12.xml"/><Relationship Id="rId10" Type="http://schemas.openxmlformats.org/officeDocument/2006/relationships/customXml" Target="../ink/ink3.xml"/><Relationship Id="rId19" Type="http://schemas.openxmlformats.org/officeDocument/2006/relationships/image" Target="../media/image18.png"/><Relationship Id="rId31" Type="http://schemas.openxmlformats.org/officeDocument/2006/relationships/image" Target="../media/image24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Relationship Id="rId14" Type="http://schemas.openxmlformats.org/officeDocument/2006/relationships/customXml" Target="../ink/ink5.xml"/><Relationship Id="rId22" Type="http://schemas.openxmlformats.org/officeDocument/2006/relationships/customXml" Target="../ink/ink9.xml"/><Relationship Id="rId27" Type="http://schemas.openxmlformats.org/officeDocument/2006/relationships/image" Target="../media/image22.png"/><Relationship Id="rId30" Type="http://schemas.openxmlformats.org/officeDocument/2006/relationships/customXml" Target="../ink/ink13.xml"/><Relationship Id="rId8" Type="http://schemas.openxmlformats.org/officeDocument/2006/relationships/customXml" Target="../ink/ink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customXml" Target="../ink/ink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073737" y="714782"/>
            <a:ext cx="6172200" cy="1368152"/>
          </a:xfrm>
          <a:prstGeom prst="rect">
            <a:avLst/>
          </a:prstGeom>
        </p:spPr>
        <p:txBody>
          <a:bodyPr vert="horz" anchor="b">
            <a:normAutofit fontScale="8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3000" b="1" i="0" u="none" strike="noStrike" kern="1200" cap="small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3000" b="1" i="0" u="none" strike="noStrike" kern="1200" cap="small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MAT 350</a:t>
            </a:r>
            <a:br>
              <a:rPr kumimoji="0" lang="en-US" sz="3000" b="1" i="0" u="none" strike="noStrike" kern="1200" cap="small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lang="en-US" sz="3000" b="1" cap="small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Engineering Mathematics</a:t>
            </a:r>
            <a:br>
              <a:rPr kumimoji="0" lang="en-US" sz="3000" b="1" i="0" u="none" strike="noStrike" kern="1200" cap="small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en-US" sz="30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286000" y="5334000"/>
            <a:ext cx="6172200" cy="109267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erlin Sans FB" pitchFamily="34" charset="0"/>
                <a:ea typeface="+mn-ea"/>
                <a:cs typeface="+mn-cs"/>
              </a:rPr>
              <a:t>Dr. M.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erlin Sans FB" pitchFamily="34" charset="0"/>
                <a:ea typeface="+mn-ea"/>
                <a:cs typeface="+mn-cs"/>
              </a:rPr>
              <a:t>Sahadet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erlin Sans FB" pitchFamily="34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erlin Sans FB" pitchFamily="34" charset="0"/>
                <a:ea typeface="+mn-ea"/>
                <a:cs typeface="+mn-cs"/>
              </a:rPr>
              <a:t>Hossain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erlin Sans FB" pitchFamily="34" charset="0"/>
                <a:ea typeface="+mn-ea"/>
                <a:cs typeface="+mn-cs"/>
              </a:rPr>
              <a:t>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erlin Sans FB" pitchFamily="34" charset="0"/>
                <a:ea typeface="+mn-ea"/>
                <a:cs typeface="+mn-cs"/>
              </a:rPr>
              <a:t>Mth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erlin Sans FB" pitchFamily="34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erlin Sans FB" pitchFamily="34" charset="0"/>
                <a:ea typeface="+mn-ea"/>
                <a:cs typeface="+mn-cs"/>
              </a:rPr>
              <a:t>Professor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erlin Sans FB" pitchFamily="34" charset="0"/>
                <a:ea typeface="+mn-ea"/>
                <a:cs typeface="+mn-cs"/>
              </a:rPr>
              <a:t>Department of Mathematics and Physics, NSU.</a:t>
            </a:r>
          </a:p>
        </p:txBody>
      </p:sp>
      <p:sp>
        <p:nvSpPr>
          <p:cNvPr id="6" name="Rectangle 5"/>
          <p:cNvSpPr/>
          <p:nvPr/>
        </p:nvSpPr>
        <p:spPr>
          <a:xfrm>
            <a:off x="2118527" y="1780048"/>
            <a:ext cx="52864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rgbClr val="FF0000"/>
                </a:solidFill>
              </a:rPr>
              <a:t>Fourier Series </a:t>
            </a:r>
          </a:p>
          <a:p>
            <a:r>
              <a:rPr lang="en-AU" b="1" dirty="0">
                <a:solidFill>
                  <a:srgbClr val="FF0000"/>
                </a:solidFill>
              </a:rPr>
              <a:t>and Fourier Transformation</a:t>
            </a:r>
            <a:endParaRPr lang="en-AU" sz="2000" b="1" dirty="0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1760" y="4869160"/>
            <a:ext cx="3786214" cy="400110"/>
          </a:xfrm>
          <a:prstGeom prst="rect">
            <a:avLst/>
          </a:prstGeom>
          <a:solidFill>
            <a:srgbClr val="00B0F0">
              <a:alpha val="94000"/>
            </a:srgbClr>
          </a:solidFill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rgbClr val="FF0000"/>
                </a:solidFill>
              </a:rPr>
              <a:t>Lecture: 10</a:t>
            </a:r>
          </a:p>
        </p:txBody>
      </p:sp>
      <p:pic>
        <p:nvPicPr>
          <p:cNvPr id="8" name="Picture 2" descr="Image result for fourier seri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6595" y="2770235"/>
            <a:ext cx="4896544" cy="1836315"/>
          </a:xfrm>
          <a:prstGeom prst="rect">
            <a:avLst/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/>
              <a:t>1</a:t>
            </a:fld>
            <a:endParaRPr kumimoji="0"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548680"/>
            <a:ext cx="2371725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Cloud Callout 4"/>
          <p:cNvSpPr/>
          <p:nvPr/>
        </p:nvSpPr>
        <p:spPr>
          <a:xfrm>
            <a:off x="2771800" y="3140968"/>
            <a:ext cx="2357454" cy="1041276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 work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lum bright="-18000" contrast="37000"/>
          </a:blip>
          <a:srcRect/>
          <a:stretch>
            <a:fillRect/>
          </a:stretch>
        </p:blipFill>
        <p:spPr bwMode="auto">
          <a:xfrm>
            <a:off x="1357290" y="1928803"/>
            <a:ext cx="4914269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1000100" y="1500174"/>
            <a:ext cx="62865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Find the Fourier coefficients of the periodic function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>
            <a:lum bright="-14000" contrast="28000"/>
          </a:blip>
          <a:srcRect/>
          <a:stretch>
            <a:fillRect/>
          </a:stretch>
        </p:blipFill>
        <p:spPr bwMode="auto">
          <a:xfrm>
            <a:off x="1357290" y="4714884"/>
            <a:ext cx="4981575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1187624" y="1052736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Periodic Wave Equation: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7043045" y="5962287"/>
            <a:ext cx="2088232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Cont. to next slide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10</a:t>
            </a:fld>
            <a:endParaRPr kumimoji="0"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7" r="25751" b="7895"/>
          <a:stretch/>
        </p:blipFill>
        <p:spPr>
          <a:xfrm rot="5400000">
            <a:off x="1740581" y="211747"/>
            <a:ext cx="6454926" cy="6552728"/>
          </a:xfrm>
        </p:spPr>
      </p:pic>
      <p:sp>
        <p:nvSpPr>
          <p:cNvPr id="5" name="Right Arrow 4"/>
          <p:cNvSpPr/>
          <p:nvPr/>
        </p:nvSpPr>
        <p:spPr>
          <a:xfrm>
            <a:off x="6732240" y="6209928"/>
            <a:ext cx="2088232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Cont. to next slide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11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965259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07" t="300" r="-10" b="12463"/>
          <a:stretch/>
        </p:blipFill>
        <p:spPr>
          <a:xfrm rot="5400000">
            <a:off x="3433874" y="-1337530"/>
            <a:ext cx="3384376" cy="65807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9149" r="92126"/>
          <a:stretch/>
        </p:blipFill>
        <p:spPr>
          <a:xfrm rot="5400000">
            <a:off x="4774338" y="723014"/>
            <a:ext cx="720080" cy="6564099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6372200" y="5949280"/>
            <a:ext cx="2088232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Cont. to next slide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12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069998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4" t="4349" r="40756" b="-348"/>
          <a:stretch/>
        </p:blipFill>
        <p:spPr>
          <a:xfrm rot="5400000">
            <a:off x="2087724" y="-423428"/>
            <a:ext cx="5688632" cy="7344816"/>
          </a:xfrm>
        </p:spPr>
      </p:pic>
      <p:sp>
        <p:nvSpPr>
          <p:cNvPr id="6" name="Right Arrow 5"/>
          <p:cNvSpPr/>
          <p:nvPr/>
        </p:nvSpPr>
        <p:spPr>
          <a:xfrm>
            <a:off x="6372200" y="5949280"/>
            <a:ext cx="2088232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Cont. to next slide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13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650801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49" t="7601" b="10500"/>
          <a:stretch/>
        </p:blipFill>
        <p:spPr>
          <a:xfrm rot="5400000">
            <a:off x="2375757" y="-927485"/>
            <a:ext cx="5184575" cy="7560841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6372200" y="5949280"/>
            <a:ext cx="2088232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Cont. to next slide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14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678981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0798" b="-264"/>
          <a:stretch/>
        </p:blipFill>
        <p:spPr>
          <a:xfrm rot="5400000">
            <a:off x="2154196" y="-417891"/>
            <a:ext cx="5555689" cy="7056784"/>
          </a:xfrm>
        </p:spPr>
      </p:pic>
      <p:sp>
        <p:nvSpPr>
          <p:cNvPr id="5" name="Right Arrow 4"/>
          <p:cNvSpPr/>
          <p:nvPr/>
        </p:nvSpPr>
        <p:spPr>
          <a:xfrm>
            <a:off x="6372200" y="5949280"/>
            <a:ext cx="2088232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Cont. to next slide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15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321134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lum bright="-16000" contrast="34000"/>
          </a:blip>
          <a:srcRect/>
          <a:stretch>
            <a:fillRect/>
          </a:stretch>
        </p:blipFill>
        <p:spPr bwMode="auto">
          <a:xfrm>
            <a:off x="1691680" y="548680"/>
            <a:ext cx="5112568" cy="5793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16</a:t>
            </a:fld>
            <a:endParaRPr kumimoji="0"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5D4FE3F-19F2-4D46-8A17-E95AE62F2EAA}"/>
                  </a:ext>
                </a:extLst>
              </p14:cNvPr>
              <p14:cNvContentPartPr/>
              <p14:nvPr/>
            </p14:nvContentPartPr>
            <p14:xfrm>
              <a:off x="5261222" y="821922"/>
              <a:ext cx="977400" cy="235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5D4FE3F-19F2-4D46-8A17-E95AE62F2EA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52582" y="812922"/>
                <a:ext cx="99504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5249505-4734-4FF9-8BEF-7C8C9B9CC78A}"/>
                  </a:ext>
                </a:extLst>
              </p14:cNvPr>
              <p14:cNvContentPartPr/>
              <p14:nvPr/>
            </p14:nvContentPartPr>
            <p14:xfrm>
              <a:off x="5084462" y="3702642"/>
              <a:ext cx="813600" cy="421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5249505-4734-4FF9-8BEF-7C8C9B9CC78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75822" y="3693642"/>
                <a:ext cx="83124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C3FF7B5-CDFA-4161-9038-4A2093AE3A4E}"/>
                  </a:ext>
                </a:extLst>
              </p14:cNvPr>
              <p14:cNvContentPartPr/>
              <p14:nvPr/>
            </p14:nvContentPartPr>
            <p14:xfrm>
              <a:off x="5868182" y="3104682"/>
              <a:ext cx="1122840" cy="213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C3FF7B5-CDFA-4161-9038-4A2093AE3A4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59542" y="3095682"/>
                <a:ext cx="114048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F1FF98B-EE8C-4605-ACC3-7215E7A6DFF1}"/>
                  </a:ext>
                </a:extLst>
              </p14:cNvPr>
              <p14:cNvContentPartPr/>
              <p14:nvPr/>
            </p14:nvContentPartPr>
            <p14:xfrm>
              <a:off x="4072502" y="1280562"/>
              <a:ext cx="288000" cy="2574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F1FF98B-EE8C-4605-ACC3-7215E7A6DFF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63862" y="1271910"/>
                <a:ext cx="305640" cy="2750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B2E2C06-C42B-4021-92CC-BEB77E91288D}"/>
                  </a:ext>
                </a:extLst>
              </p14:cNvPr>
              <p14:cNvContentPartPr/>
              <p14:nvPr/>
            </p14:nvContentPartPr>
            <p14:xfrm>
              <a:off x="5749382" y="1260402"/>
              <a:ext cx="293040" cy="4784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B2E2C06-C42B-4021-92CC-BEB77E91288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40382" y="1251402"/>
                <a:ext cx="310680" cy="49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A0C7A86-188D-4EA3-9143-418D9C4508EF}"/>
                  </a:ext>
                </a:extLst>
              </p14:cNvPr>
              <p14:cNvContentPartPr/>
              <p14:nvPr/>
            </p14:nvContentPartPr>
            <p14:xfrm>
              <a:off x="4906982" y="1167522"/>
              <a:ext cx="298440" cy="900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A0C7A86-188D-4EA3-9143-418D9C4508E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97982" y="1158522"/>
                <a:ext cx="31608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3CBF873-B826-430E-ACC5-E26D3EC15C14}"/>
                  </a:ext>
                </a:extLst>
              </p14:cNvPr>
              <p14:cNvContentPartPr/>
              <p14:nvPr/>
            </p14:nvContentPartPr>
            <p14:xfrm>
              <a:off x="4688462" y="1122162"/>
              <a:ext cx="700920" cy="1440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3CBF873-B826-430E-ACC5-E26D3EC15C1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79822" y="1113522"/>
                <a:ext cx="71856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4D3F63D-5996-40EE-BC1A-A0E9E9658BF6}"/>
                  </a:ext>
                </a:extLst>
              </p14:cNvPr>
              <p14:cNvContentPartPr/>
              <p14:nvPr/>
            </p14:nvContentPartPr>
            <p14:xfrm>
              <a:off x="4273382" y="1412322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4D3F63D-5996-40EE-BC1A-A0E9E9658BF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264742" y="14033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0BB337E-CA84-4B2A-AA19-3612C6D4F0C3}"/>
                  </a:ext>
                </a:extLst>
              </p14:cNvPr>
              <p14:cNvContentPartPr/>
              <p14:nvPr/>
            </p14:nvContentPartPr>
            <p14:xfrm>
              <a:off x="4180862" y="3028002"/>
              <a:ext cx="328320" cy="3452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0BB337E-CA84-4B2A-AA19-3612C6D4F0C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172222" y="3019362"/>
                <a:ext cx="34596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FC284EE-804E-4896-9880-69A24C109708}"/>
                  </a:ext>
                </a:extLst>
              </p14:cNvPr>
              <p14:cNvContentPartPr/>
              <p14:nvPr/>
            </p14:nvContentPartPr>
            <p14:xfrm>
              <a:off x="5606822" y="3011442"/>
              <a:ext cx="452880" cy="5346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FC284EE-804E-4896-9880-69A24C10970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597822" y="3002442"/>
                <a:ext cx="47052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25C7948-D306-4EBF-9CB0-7687F410B135}"/>
                  </a:ext>
                </a:extLst>
              </p14:cNvPr>
              <p14:cNvContentPartPr/>
              <p14:nvPr/>
            </p14:nvContentPartPr>
            <p14:xfrm>
              <a:off x="4546982" y="2963922"/>
              <a:ext cx="32400" cy="82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25C7948-D306-4EBF-9CB0-7687F410B13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538342" y="2954922"/>
                <a:ext cx="5004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D2494E1-1EE2-488D-8D0C-58CC23B0CEBE}"/>
                  </a:ext>
                </a:extLst>
              </p14:cNvPr>
              <p14:cNvContentPartPr/>
              <p14:nvPr/>
            </p14:nvContentPartPr>
            <p14:xfrm>
              <a:off x="5563622" y="2975082"/>
              <a:ext cx="6120" cy="50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D2494E1-1EE2-488D-8D0C-58CC23B0CEB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554622" y="2966082"/>
                <a:ext cx="2376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1BC3D5C-9B53-42B1-8374-3D4872AE8A20}"/>
                  </a:ext>
                </a:extLst>
              </p14:cNvPr>
              <p14:cNvContentPartPr/>
              <p14:nvPr/>
            </p14:nvContentPartPr>
            <p14:xfrm>
              <a:off x="5108222" y="1140882"/>
              <a:ext cx="5040" cy="28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1BC3D5C-9B53-42B1-8374-3D4872AE8A2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099582" y="1131882"/>
                <a:ext cx="2268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F1054BA-18F1-4106-AC3B-97A6CF45CE2D}"/>
                  </a:ext>
                </a:extLst>
              </p14:cNvPr>
              <p14:cNvContentPartPr/>
              <p14:nvPr/>
            </p14:nvContentPartPr>
            <p14:xfrm>
              <a:off x="4054142" y="3077322"/>
              <a:ext cx="170640" cy="2404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F1054BA-18F1-4106-AC3B-97A6CF45CE2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045502" y="3068322"/>
                <a:ext cx="18828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1433C78-80F8-4238-900B-D5A2373007FF}"/>
                  </a:ext>
                </a:extLst>
              </p14:cNvPr>
              <p14:cNvContentPartPr/>
              <p14:nvPr/>
            </p14:nvContentPartPr>
            <p14:xfrm>
              <a:off x="5828222" y="3066162"/>
              <a:ext cx="198000" cy="3124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1433C78-80F8-4238-900B-D5A2373007F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819582" y="3057522"/>
                <a:ext cx="21564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AA8A486-52BD-49B4-A053-EBDD8EAABF35}"/>
                  </a:ext>
                </a:extLst>
              </p14:cNvPr>
              <p14:cNvContentPartPr/>
              <p14:nvPr/>
            </p14:nvContentPartPr>
            <p14:xfrm>
              <a:off x="4439702" y="2944482"/>
              <a:ext cx="181800" cy="554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AA8A486-52BD-49B4-A053-EBDD8EAABF3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422062" y="2836482"/>
                <a:ext cx="21744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15948E2-6D24-48D8-80CF-CC9F5A946382}"/>
                  </a:ext>
                </a:extLst>
              </p14:cNvPr>
              <p14:cNvContentPartPr/>
              <p14:nvPr/>
            </p14:nvContentPartPr>
            <p14:xfrm>
              <a:off x="5407742" y="2926482"/>
              <a:ext cx="254520" cy="680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15948E2-6D24-48D8-80CF-CC9F5A94638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390102" y="2818842"/>
                <a:ext cx="29016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144" name="Ink 6143">
                <a:extLst>
                  <a:ext uri="{FF2B5EF4-FFF2-40B4-BE49-F238E27FC236}">
                    <a16:creationId xmlns:a16="http://schemas.microsoft.com/office/drawing/2014/main" id="{6C2E184F-DC9B-44D1-8AF7-CC82D1B8085C}"/>
                  </a:ext>
                </a:extLst>
              </p14:cNvPr>
              <p14:cNvContentPartPr/>
              <p14:nvPr/>
            </p14:nvContentPartPr>
            <p14:xfrm>
              <a:off x="6461102" y="4070202"/>
              <a:ext cx="2596320" cy="948600"/>
            </p14:xfrm>
          </p:contentPart>
        </mc:Choice>
        <mc:Fallback xmlns="">
          <p:pic>
            <p:nvPicPr>
              <p:cNvPr id="6144" name="Ink 6143">
                <a:extLst>
                  <a:ext uri="{FF2B5EF4-FFF2-40B4-BE49-F238E27FC236}">
                    <a16:creationId xmlns:a16="http://schemas.microsoft.com/office/drawing/2014/main" id="{6C2E184F-DC9B-44D1-8AF7-CC82D1B8085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452102" y="4061562"/>
                <a:ext cx="2613960" cy="9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148" name="Ink 6147">
                <a:extLst>
                  <a:ext uri="{FF2B5EF4-FFF2-40B4-BE49-F238E27FC236}">
                    <a16:creationId xmlns:a16="http://schemas.microsoft.com/office/drawing/2014/main" id="{676618B7-F747-4233-BCD5-00988B77A0ED}"/>
                  </a:ext>
                </a:extLst>
              </p14:cNvPr>
              <p14:cNvContentPartPr/>
              <p14:nvPr/>
            </p14:nvContentPartPr>
            <p14:xfrm>
              <a:off x="4706462" y="5417322"/>
              <a:ext cx="131040" cy="114120"/>
            </p14:xfrm>
          </p:contentPart>
        </mc:Choice>
        <mc:Fallback xmlns="">
          <p:pic>
            <p:nvPicPr>
              <p:cNvPr id="6148" name="Ink 6147">
                <a:extLst>
                  <a:ext uri="{FF2B5EF4-FFF2-40B4-BE49-F238E27FC236}">
                    <a16:creationId xmlns:a16="http://schemas.microsoft.com/office/drawing/2014/main" id="{676618B7-F747-4233-BCD5-00988B77A0E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697487" y="5408682"/>
                <a:ext cx="148632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154" name="Ink 6153">
                <a:extLst>
                  <a:ext uri="{FF2B5EF4-FFF2-40B4-BE49-F238E27FC236}">
                    <a16:creationId xmlns:a16="http://schemas.microsoft.com/office/drawing/2014/main" id="{02B51AC7-72E0-4E3A-949A-072C034CF2E5}"/>
                  </a:ext>
                </a:extLst>
              </p14:cNvPr>
              <p14:cNvContentPartPr/>
              <p14:nvPr/>
            </p14:nvContentPartPr>
            <p14:xfrm>
              <a:off x="4293182" y="4887402"/>
              <a:ext cx="258120" cy="316080"/>
            </p14:xfrm>
          </p:contentPart>
        </mc:Choice>
        <mc:Fallback xmlns="">
          <p:pic>
            <p:nvPicPr>
              <p:cNvPr id="6154" name="Ink 6153">
                <a:extLst>
                  <a:ext uri="{FF2B5EF4-FFF2-40B4-BE49-F238E27FC236}">
                    <a16:creationId xmlns:a16="http://schemas.microsoft.com/office/drawing/2014/main" id="{02B51AC7-72E0-4E3A-949A-072C034CF2E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284554" y="4878402"/>
                <a:ext cx="275735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160" name="Ink 6159">
                <a:extLst>
                  <a:ext uri="{FF2B5EF4-FFF2-40B4-BE49-F238E27FC236}">
                    <a16:creationId xmlns:a16="http://schemas.microsoft.com/office/drawing/2014/main" id="{9026170B-BDF6-400B-837A-B4F53F4AECD1}"/>
                  </a:ext>
                </a:extLst>
              </p14:cNvPr>
              <p14:cNvContentPartPr/>
              <p14:nvPr/>
            </p14:nvContentPartPr>
            <p14:xfrm>
              <a:off x="4272662" y="4451082"/>
              <a:ext cx="213120" cy="284760"/>
            </p14:xfrm>
          </p:contentPart>
        </mc:Choice>
        <mc:Fallback xmlns="">
          <p:pic>
            <p:nvPicPr>
              <p:cNvPr id="6160" name="Ink 6159">
                <a:extLst>
                  <a:ext uri="{FF2B5EF4-FFF2-40B4-BE49-F238E27FC236}">
                    <a16:creationId xmlns:a16="http://schemas.microsoft.com/office/drawing/2014/main" id="{9026170B-BDF6-400B-837A-B4F53F4AECD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264022" y="4442082"/>
                <a:ext cx="23076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161" name="Ink 6160">
                <a:extLst>
                  <a:ext uri="{FF2B5EF4-FFF2-40B4-BE49-F238E27FC236}">
                    <a16:creationId xmlns:a16="http://schemas.microsoft.com/office/drawing/2014/main" id="{58B41EC0-9E22-4B73-B584-59DEBAFFD8FE}"/>
                  </a:ext>
                </a:extLst>
              </p14:cNvPr>
              <p14:cNvContentPartPr/>
              <p14:nvPr/>
            </p14:nvContentPartPr>
            <p14:xfrm>
              <a:off x="4311902" y="4312842"/>
              <a:ext cx="78480" cy="160560"/>
            </p14:xfrm>
          </p:contentPart>
        </mc:Choice>
        <mc:Fallback xmlns="">
          <p:pic>
            <p:nvPicPr>
              <p:cNvPr id="6161" name="Ink 6160">
                <a:extLst>
                  <a:ext uri="{FF2B5EF4-FFF2-40B4-BE49-F238E27FC236}">
                    <a16:creationId xmlns:a16="http://schemas.microsoft.com/office/drawing/2014/main" id="{58B41EC0-9E22-4B73-B584-59DEBAFFD8F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303262" y="4303842"/>
                <a:ext cx="9612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162" name="Ink 6161">
                <a:extLst>
                  <a:ext uri="{FF2B5EF4-FFF2-40B4-BE49-F238E27FC236}">
                    <a16:creationId xmlns:a16="http://schemas.microsoft.com/office/drawing/2014/main" id="{7027F04C-167E-4700-9C24-56645A5B97C2}"/>
                  </a:ext>
                </a:extLst>
              </p14:cNvPr>
              <p14:cNvContentPartPr/>
              <p14:nvPr/>
            </p14:nvContentPartPr>
            <p14:xfrm>
              <a:off x="4108862" y="4844202"/>
              <a:ext cx="232920" cy="309240"/>
            </p14:xfrm>
          </p:contentPart>
        </mc:Choice>
        <mc:Fallback xmlns="">
          <p:pic>
            <p:nvPicPr>
              <p:cNvPr id="6162" name="Ink 6161">
                <a:extLst>
                  <a:ext uri="{FF2B5EF4-FFF2-40B4-BE49-F238E27FC236}">
                    <a16:creationId xmlns:a16="http://schemas.microsoft.com/office/drawing/2014/main" id="{7027F04C-167E-4700-9C24-56645A5B97C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100222" y="4835202"/>
                <a:ext cx="25056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163" name="Ink 6162">
                <a:extLst>
                  <a:ext uri="{FF2B5EF4-FFF2-40B4-BE49-F238E27FC236}">
                    <a16:creationId xmlns:a16="http://schemas.microsoft.com/office/drawing/2014/main" id="{912F4DAD-21AA-4633-B4E3-CE34ADE61051}"/>
                  </a:ext>
                </a:extLst>
              </p14:cNvPr>
              <p14:cNvContentPartPr/>
              <p14:nvPr/>
            </p14:nvContentPartPr>
            <p14:xfrm>
              <a:off x="5777462" y="4840962"/>
              <a:ext cx="165960" cy="283680"/>
            </p14:xfrm>
          </p:contentPart>
        </mc:Choice>
        <mc:Fallback xmlns="">
          <p:pic>
            <p:nvPicPr>
              <p:cNvPr id="6163" name="Ink 6162">
                <a:extLst>
                  <a:ext uri="{FF2B5EF4-FFF2-40B4-BE49-F238E27FC236}">
                    <a16:creationId xmlns:a16="http://schemas.microsoft.com/office/drawing/2014/main" id="{912F4DAD-21AA-4633-B4E3-CE34ADE6105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768462" y="4831962"/>
                <a:ext cx="18360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167" name="Ink 6166">
                <a:extLst>
                  <a:ext uri="{FF2B5EF4-FFF2-40B4-BE49-F238E27FC236}">
                    <a16:creationId xmlns:a16="http://schemas.microsoft.com/office/drawing/2014/main" id="{25613CD7-1F59-4CA2-877E-493B76BE4DB9}"/>
                  </a:ext>
                </a:extLst>
              </p14:cNvPr>
              <p14:cNvContentPartPr/>
              <p14:nvPr/>
            </p14:nvContentPartPr>
            <p14:xfrm>
              <a:off x="5593502" y="4756002"/>
              <a:ext cx="212760" cy="69120"/>
            </p14:xfrm>
          </p:contentPart>
        </mc:Choice>
        <mc:Fallback xmlns="">
          <p:pic>
            <p:nvPicPr>
              <p:cNvPr id="6167" name="Ink 6166">
                <a:extLst>
                  <a:ext uri="{FF2B5EF4-FFF2-40B4-BE49-F238E27FC236}">
                    <a16:creationId xmlns:a16="http://schemas.microsoft.com/office/drawing/2014/main" id="{25613CD7-1F59-4CA2-877E-493B76BE4DB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584862" y="4747002"/>
                <a:ext cx="2304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168" name="Ink 6167">
                <a:extLst>
                  <a:ext uri="{FF2B5EF4-FFF2-40B4-BE49-F238E27FC236}">
                    <a16:creationId xmlns:a16="http://schemas.microsoft.com/office/drawing/2014/main" id="{10342754-8D11-489A-A06A-03C71EBD31D1}"/>
                  </a:ext>
                </a:extLst>
              </p14:cNvPr>
              <p14:cNvContentPartPr/>
              <p14:nvPr/>
            </p14:nvContentPartPr>
            <p14:xfrm>
              <a:off x="4321262" y="4759242"/>
              <a:ext cx="790560" cy="105480"/>
            </p14:xfrm>
          </p:contentPart>
        </mc:Choice>
        <mc:Fallback xmlns="">
          <p:pic>
            <p:nvPicPr>
              <p:cNvPr id="6168" name="Ink 6167">
                <a:extLst>
                  <a:ext uri="{FF2B5EF4-FFF2-40B4-BE49-F238E27FC236}">
                    <a16:creationId xmlns:a16="http://schemas.microsoft.com/office/drawing/2014/main" id="{10342754-8D11-489A-A06A-03C71EBD31D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312262" y="4750273"/>
                <a:ext cx="808200" cy="1230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169" name="Ink 6168">
                <a:extLst>
                  <a:ext uri="{FF2B5EF4-FFF2-40B4-BE49-F238E27FC236}">
                    <a16:creationId xmlns:a16="http://schemas.microsoft.com/office/drawing/2014/main" id="{58C4FB95-38A4-4592-A944-D83E81BEC3CE}"/>
                  </a:ext>
                </a:extLst>
              </p14:cNvPr>
              <p14:cNvContentPartPr/>
              <p14:nvPr/>
            </p14:nvContentPartPr>
            <p14:xfrm>
              <a:off x="2056862" y="5375562"/>
              <a:ext cx="7200" cy="409680"/>
            </p14:xfrm>
          </p:contentPart>
        </mc:Choice>
        <mc:Fallback xmlns="">
          <p:pic>
            <p:nvPicPr>
              <p:cNvPr id="6169" name="Ink 6168">
                <a:extLst>
                  <a:ext uri="{FF2B5EF4-FFF2-40B4-BE49-F238E27FC236}">
                    <a16:creationId xmlns:a16="http://schemas.microsoft.com/office/drawing/2014/main" id="{58C4FB95-38A4-4592-A944-D83E81BEC3C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048222" y="5366922"/>
                <a:ext cx="2484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6173" name="Ink 6172">
                <a:extLst>
                  <a:ext uri="{FF2B5EF4-FFF2-40B4-BE49-F238E27FC236}">
                    <a16:creationId xmlns:a16="http://schemas.microsoft.com/office/drawing/2014/main" id="{EA1F0EE7-8678-4FEE-A74F-256BE061EAC4}"/>
                  </a:ext>
                </a:extLst>
              </p14:cNvPr>
              <p14:cNvContentPartPr/>
              <p14:nvPr/>
            </p14:nvContentPartPr>
            <p14:xfrm>
              <a:off x="7144742" y="529962"/>
              <a:ext cx="1136880" cy="581040"/>
            </p14:xfrm>
          </p:contentPart>
        </mc:Choice>
        <mc:Fallback xmlns="">
          <p:pic>
            <p:nvPicPr>
              <p:cNvPr id="6173" name="Ink 6172">
                <a:extLst>
                  <a:ext uri="{FF2B5EF4-FFF2-40B4-BE49-F238E27FC236}">
                    <a16:creationId xmlns:a16="http://schemas.microsoft.com/office/drawing/2014/main" id="{EA1F0EE7-8678-4FEE-A74F-256BE061EAC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135742" y="521322"/>
                <a:ext cx="1154520" cy="59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174" name="Ink 6173">
                <a:extLst>
                  <a:ext uri="{FF2B5EF4-FFF2-40B4-BE49-F238E27FC236}">
                    <a16:creationId xmlns:a16="http://schemas.microsoft.com/office/drawing/2014/main" id="{23AC4DC7-F37F-4EA3-9D06-9FD662847B53}"/>
                  </a:ext>
                </a:extLst>
              </p14:cNvPr>
              <p14:cNvContentPartPr/>
              <p14:nvPr/>
            </p14:nvContentPartPr>
            <p14:xfrm>
              <a:off x="7259222" y="510162"/>
              <a:ext cx="1072440" cy="552960"/>
            </p14:xfrm>
          </p:contentPart>
        </mc:Choice>
        <mc:Fallback xmlns="">
          <p:pic>
            <p:nvPicPr>
              <p:cNvPr id="6174" name="Ink 6173">
                <a:extLst>
                  <a:ext uri="{FF2B5EF4-FFF2-40B4-BE49-F238E27FC236}">
                    <a16:creationId xmlns:a16="http://schemas.microsoft.com/office/drawing/2014/main" id="{23AC4DC7-F37F-4EA3-9D06-9FD662847B5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250582" y="501522"/>
                <a:ext cx="1090080" cy="57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EFBF513-E3E2-4C75-BA6D-DE9E0EC9EA78}"/>
                  </a:ext>
                </a:extLst>
              </p14:cNvPr>
              <p14:cNvContentPartPr/>
              <p14:nvPr/>
            </p14:nvContentPartPr>
            <p14:xfrm>
              <a:off x="5086778" y="654175"/>
              <a:ext cx="538920" cy="406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EFBF513-E3E2-4C75-BA6D-DE9E0EC9EA7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078138" y="645535"/>
                <a:ext cx="556560" cy="42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55041AB-354C-452F-B758-C9991D50C61E}"/>
                  </a:ext>
                </a:extLst>
              </p14:cNvPr>
              <p14:cNvContentPartPr/>
              <p14:nvPr/>
            </p14:nvContentPartPr>
            <p14:xfrm>
              <a:off x="5893898" y="3620575"/>
              <a:ext cx="1975680" cy="342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55041AB-354C-452F-B758-C9991D50C61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884898" y="3611575"/>
                <a:ext cx="199332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002E7C7-5F8D-4A62-AE94-EB1DA329C798}"/>
                  </a:ext>
                </a:extLst>
              </p14:cNvPr>
              <p14:cNvContentPartPr/>
              <p14:nvPr/>
            </p14:nvContentPartPr>
            <p14:xfrm>
              <a:off x="4701218" y="1180135"/>
              <a:ext cx="732240" cy="558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002E7C7-5F8D-4A62-AE94-EB1DA329C79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692218" y="1171495"/>
                <a:ext cx="74988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3553E33-6F7C-4577-A6E6-1A7A167AA7D1}"/>
                  </a:ext>
                </a:extLst>
              </p14:cNvPr>
              <p14:cNvContentPartPr/>
              <p14:nvPr/>
            </p14:nvContentPartPr>
            <p14:xfrm>
              <a:off x="4630298" y="1106695"/>
              <a:ext cx="718560" cy="1627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3553E33-6F7C-4577-A6E6-1A7A167AA7D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621298" y="1097695"/>
                <a:ext cx="73620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BD8329C-A43A-486F-BCFB-EFA36CB3C8C0}"/>
                  </a:ext>
                </a:extLst>
              </p14:cNvPr>
              <p14:cNvContentPartPr/>
              <p14:nvPr/>
            </p14:nvContentPartPr>
            <p14:xfrm>
              <a:off x="3943778" y="1911655"/>
              <a:ext cx="3960" cy="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BD8329C-A43A-486F-BCFB-EFA36CB3C8C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934778" y="1903015"/>
                <a:ext cx="216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78F9A24E-DA18-4F08-8097-E7159D900E61}"/>
                  </a:ext>
                </a:extLst>
              </p14:cNvPr>
              <p14:cNvContentPartPr/>
              <p14:nvPr/>
            </p14:nvContentPartPr>
            <p14:xfrm>
              <a:off x="2129738" y="1957735"/>
              <a:ext cx="207360" cy="1760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78F9A24E-DA18-4F08-8097-E7159D900E6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120738" y="1949095"/>
                <a:ext cx="22500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CBE3C3F-2747-4FBA-A6F6-B8474D1200AC}"/>
                  </a:ext>
                </a:extLst>
              </p14:cNvPr>
              <p14:cNvContentPartPr/>
              <p14:nvPr/>
            </p14:nvContentPartPr>
            <p14:xfrm>
              <a:off x="3805178" y="2050255"/>
              <a:ext cx="212760" cy="1108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CBE3C3F-2747-4FBA-A6F6-B8474D1200A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796193" y="2041615"/>
                <a:ext cx="23037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9BA9953-6549-4A93-994F-14DF977E0755}"/>
                  </a:ext>
                </a:extLst>
              </p14:cNvPr>
              <p14:cNvContentPartPr/>
              <p14:nvPr/>
            </p14:nvContentPartPr>
            <p14:xfrm>
              <a:off x="2770538" y="2183095"/>
              <a:ext cx="618840" cy="1170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9BA9953-6549-4A93-994F-14DF977E075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761898" y="2174455"/>
                <a:ext cx="63648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6153" name="Ink 6152">
                <a:extLst>
                  <a:ext uri="{FF2B5EF4-FFF2-40B4-BE49-F238E27FC236}">
                    <a16:creationId xmlns:a16="http://schemas.microsoft.com/office/drawing/2014/main" id="{FD3F9556-A5E1-4E45-AC36-B2384B6A8FD9}"/>
                  </a:ext>
                </a:extLst>
              </p14:cNvPr>
              <p14:cNvContentPartPr/>
              <p14:nvPr/>
            </p14:nvContentPartPr>
            <p14:xfrm>
              <a:off x="7647098" y="1456975"/>
              <a:ext cx="1163880" cy="598320"/>
            </p14:xfrm>
          </p:contentPart>
        </mc:Choice>
        <mc:Fallback xmlns="">
          <p:pic>
            <p:nvPicPr>
              <p:cNvPr id="6153" name="Ink 6152">
                <a:extLst>
                  <a:ext uri="{FF2B5EF4-FFF2-40B4-BE49-F238E27FC236}">
                    <a16:creationId xmlns:a16="http://schemas.microsoft.com/office/drawing/2014/main" id="{FD3F9556-A5E1-4E45-AC36-B2384B6A8FD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638458" y="1448335"/>
                <a:ext cx="1181520" cy="61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6157" name="Ink 6156">
                <a:extLst>
                  <a:ext uri="{FF2B5EF4-FFF2-40B4-BE49-F238E27FC236}">
                    <a16:creationId xmlns:a16="http://schemas.microsoft.com/office/drawing/2014/main" id="{6DD107A7-8C79-4AD1-9FBE-C7D9BC3FF1B3}"/>
                  </a:ext>
                </a:extLst>
              </p14:cNvPr>
              <p14:cNvContentPartPr/>
              <p14:nvPr/>
            </p14:nvContentPartPr>
            <p14:xfrm>
              <a:off x="2050178" y="1709335"/>
              <a:ext cx="112680" cy="396720"/>
            </p14:xfrm>
          </p:contentPart>
        </mc:Choice>
        <mc:Fallback xmlns="">
          <p:pic>
            <p:nvPicPr>
              <p:cNvPr id="6157" name="Ink 6156">
                <a:extLst>
                  <a:ext uri="{FF2B5EF4-FFF2-40B4-BE49-F238E27FC236}">
                    <a16:creationId xmlns:a16="http://schemas.microsoft.com/office/drawing/2014/main" id="{6DD107A7-8C79-4AD1-9FBE-C7D9BC3FF1B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041538" y="1700695"/>
                <a:ext cx="13032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6158" name="Ink 6157">
                <a:extLst>
                  <a:ext uri="{FF2B5EF4-FFF2-40B4-BE49-F238E27FC236}">
                    <a16:creationId xmlns:a16="http://schemas.microsoft.com/office/drawing/2014/main" id="{363BBCA0-0848-4309-AE1D-1F82A861884F}"/>
                  </a:ext>
                </a:extLst>
              </p14:cNvPr>
              <p14:cNvContentPartPr/>
              <p14:nvPr/>
            </p14:nvContentPartPr>
            <p14:xfrm>
              <a:off x="6040058" y="1283815"/>
              <a:ext cx="30600" cy="411120"/>
            </p14:xfrm>
          </p:contentPart>
        </mc:Choice>
        <mc:Fallback xmlns="">
          <p:pic>
            <p:nvPicPr>
              <p:cNvPr id="6158" name="Ink 6157">
                <a:extLst>
                  <a:ext uri="{FF2B5EF4-FFF2-40B4-BE49-F238E27FC236}">
                    <a16:creationId xmlns:a16="http://schemas.microsoft.com/office/drawing/2014/main" id="{363BBCA0-0848-4309-AE1D-1F82A861884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031058" y="1274815"/>
                <a:ext cx="48240" cy="4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6165" name="Ink 6164">
                <a:extLst>
                  <a:ext uri="{FF2B5EF4-FFF2-40B4-BE49-F238E27FC236}">
                    <a16:creationId xmlns:a16="http://schemas.microsoft.com/office/drawing/2014/main" id="{A27C074D-45E4-4D16-B9A2-57C07AD7964C}"/>
                  </a:ext>
                </a:extLst>
              </p14:cNvPr>
              <p14:cNvContentPartPr/>
              <p14:nvPr/>
            </p14:nvContentPartPr>
            <p14:xfrm>
              <a:off x="5731898" y="1237735"/>
              <a:ext cx="3960" cy="360"/>
            </p14:xfrm>
          </p:contentPart>
        </mc:Choice>
        <mc:Fallback xmlns="">
          <p:pic>
            <p:nvPicPr>
              <p:cNvPr id="6165" name="Ink 6164">
                <a:extLst>
                  <a:ext uri="{FF2B5EF4-FFF2-40B4-BE49-F238E27FC236}">
                    <a16:creationId xmlns:a16="http://schemas.microsoft.com/office/drawing/2014/main" id="{A27C074D-45E4-4D16-B9A2-57C07AD7964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723258" y="1228735"/>
                <a:ext cx="216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6166" name="Ink 6165">
                <a:extLst>
                  <a:ext uri="{FF2B5EF4-FFF2-40B4-BE49-F238E27FC236}">
                    <a16:creationId xmlns:a16="http://schemas.microsoft.com/office/drawing/2014/main" id="{8AE34FB6-F9E7-48C8-852F-86E122FA4CBC}"/>
                  </a:ext>
                </a:extLst>
              </p14:cNvPr>
              <p14:cNvContentPartPr/>
              <p14:nvPr/>
            </p14:nvContentPartPr>
            <p14:xfrm>
              <a:off x="2824538" y="2158975"/>
              <a:ext cx="551160" cy="96480"/>
            </p14:xfrm>
          </p:contentPart>
        </mc:Choice>
        <mc:Fallback xmlns="">
          <p:pic>
            <p:nvPicPr>
              <p:cNvPr id="6166" name="Ink 6165">
                <a:extLst>
                  <a:ext uri="{FF2B5EF4-FFF2-40B4-BE49-F238E27FC236}">
                    <a16:creationId xmlns:a16="http://schemas.microsoft.com/office/drawing/2014/main" id="{8AE34FB6-F9E7-48C8-852F-86E122FA4CBC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2815538" y="2149975"/>
                <a:ext cx="56880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6170" name="Ink 6169">
                <a:extLst>
                  <a:ext uri="{FF2B5EF4-FFF2-40B4-BE49-F238E27FC236}">
                    <a16:creationId xmlns:a16="http://schemas.microsoft.com/office/drawing/2014/main" id="{4EE6B226-05F1-4405-8788-886FDEB89B67}"/>
                  </a:ext>
                </a:extLst>
              </p14:cNvPr>
              <p14:cNvContentPartPr/>
              <p14:nvPr/>
            </p14:nvContentPartPr>
            <p14:xfrm>
              <a:off x="4229978" y="1363015"/>
              <a:ext cx="148320" cy="124200"/>
            </p14:xfrm>
          </p:contentPart>
        </mc:Choice>
        <mc:Fallback xmlns="">
          <p:pic>
            <p:nvPicPr>
              <p:cNvPr id="6170" name="Ink 6169">
                <a:extLst>
                  <a:ext uri="{FF2B5EF4-FFF2-40B4-BE49-F238E27FC236}">
                    <a16:creationId xmlns:a16="http://schemas.microsoft.com/office/drawing/2014/main" id="{4EE6B226-05F1-4405-8788-886FDEB89B67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4220978" y="1354375"/>
                <a:ext cx="16596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6175" name="Ink 6174">
                <a:extLst>
                  <a:ext uri="{FF2B5EF4-FFF2-40B4-BE49-F238E27FC236}">
                    <a16:creationId xmlns:a16="http://schemas.microsoft.com/office/drawing/2014/main" id="{B87BBF0E-7B19-420A-A218-0A6AE4A12785}"/>
                  </a:ext>
                </a:extLst>
              </p14:cNvPr>
              <p14:cNvContentPartPr/>
              <p14:nvPr/>
            </p14:nvContentPartPr>
            <p14:xfrm>
              <a:off x="2172938" y="1845415"/>
              <a:ext cx="305640" cy="288360"/>
            </p14:xfrm>
          </p:contentPart>
        </mc:Choice>
        <mc:Fallback xmlns="">
          <p:pic>
            <p:nvPicPr>
              <p:cNvPr id="6175" name="Ink 6174">
                <a:extLst>
                  <a:ext uri="{FF2B5EF4-FFF2-40B4-BE49-F238E27FC236}">
                    <a16:creationId xmlns:a16="http://schemas.microsoft.com/office/drawing/2014/main" id="{B87BBF0E-7B19-420A-A218-0A6AE4A12785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2164298" y="1836415"/>
                <a:ext cx="32328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6176" name="Ink 6175">
                <a:extLst>
                  <a:ext uri="{FF2B5EF4-FFF2-40B4-BE49-F238E27FC236}">
                    <a16:creationId xmlns:a16="http://schemas.microsoft.com/office/drawing/2014/main" id="{17688F07-5CDE-4F2F-BA38-7E192297E82F}"/>
                  </a:ext>
                </a:extLst>
              </p14:cNvPr>
              <p14:cNvContentPartPr/>
              <p14:nvPr/>
            </p14:nvContentPartPr>
            <p14:xfrm>
              <a:off x="3689618" y="1868815"/>
              <a:ext cx="372960" cy="257760"/>
            </p14:xfrm>
          </p:contentPart>
        </mc:Choice>
        <mc:Fallback xmlns="">
          <p:pic>
            <p:nvPicPr>
              <p:cNvPr id="6176" name="Ink 6175">
                <a:extLst>
                  <a:ext uri="{FF2B5EF4-FFF2-40B4-BE49-F238E27FC236}">
                    <a16:creationId xmlns:a16="http://schemas.microsoft.com/office/drawing/2014/main" id="{17688F07-5CDE-4F2F-BA38-7E192297E82F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3680978" y="1859815"/>
                <a:ext cx="39060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6177" name="Ink 6176">
                <a:extLst>
                  <a:ext uri="{FF2B5EF4-FFF2-40B4-BE49-F238E27FC236}">
                    <a16:creationId xmlns:a16="http://schemas.microsoft.com/office/drawing/2014/main" id="{C43B50CC-BA8C-412D-9A95-9D3CCDB05014}"/>
                  </a:ext>
                </a:extLst>
              </p14:cNvPr>
              <p14:cNvContentPartPr/>
              <p14:nvPr/>
            </p14:nvContentPartPr>
            <p14:xfrm>
              <a:off x="4090298" y="1255375"/>
              <a:ext cx="276840" cy="449640"/>
            </p14:xfrm>
          </p:contentPart>
        </mc:Choice>
        <mc:Fallback xmlns="">
          <p:pic>
            <p:nvPicPr>
              <p:cNvPr id="6177" name="Ink 6176">
                <a:extLst>
                  <a:ext uri="{FF2B5EF4-FFF2-40B4-BE49-F238E27FC236}">
                    <a16:creationId xmlns:a16="http://schemas.microsoft.com/office/drawing/2014/main" id="{C43B50CC-BA8C-412D-9A95-9D3CCDB05014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081298" y="1246735"/>
                <a:ext cx="29448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6180" name="Ink 6179">
                <a:extLst>
                  <a:ext uri="{FF2B5EF4-FFF2-40B4-BE49-F238E27FC236}">
                    <a16:creationId xmlns:a16="http://schemas.microsoft.com/office/drawing/2014/main" id="{40935BDD-5B85-41A7-A33B-F0407759F872}"/>
                  </a:ext>
                </a:extLst>
              </p14:cNvPr>
              <p14:cNvContentPartPr/>
              <p14:nvPr/>
            </p14:nvContentPartPr>
            <p14:xfrm>
              <a:off x="5707058" y="1275535"/>
              <a:ext cx="352080" cy="369000"/>
            </p14:xfrm>
          </p:contentPart>
        </mc:Choice>
        <mc:Fallback xmlns="">
          <p:pic>
            <p:nvPicPr>
              <p:cNvPr id="6180" name="Ink 6179">
                <a:extLst>
                  <a:ext uri="{FF2B5EF4-FFF2-40B4-BE49-F238E27FC236}">
                    <a16:creationId xmlns:a16="http://schemas.microsoft.com/office/drawing/2014/main" id="{40935BDD-5B85-41A7-A33B-F0407759F872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5698058" y="1266895"/>
                <a:ext cx="36972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6183" name="Ink 6182">
                <a:extLst>
                  <a:ext uri="{FF2B5EF4-FFF2-40B4-BE49-F238E27FC236}">
                    <a16:creationId xmlns:a16="http://schemas.microsoft.com/office/drawing/2014/main" id="{428E271A-126D-4707-9249-A5EAB95D360F}"/>
                  </a:ext>
                </a:extLst>
              </p14:cNvPr>
              <p14:cNvContentPartPr/>
              <p14:nvPr/>
            </p14:nvContentPartPr>
            <p14:xfrm>
              <a:off x="4057898" y="3305575"/>
              <a:ext cx="1950840" cy="371160"/>
            </p14:xfrm>
          </p:contentPart>
        </mc:Choice>
        <mc:Fallback xmlns="">
          <p:pic>
            <p:nvPicPr>
              <p:cNvPr id="6183" name="Ink 6182">
                <a:extLst>
                  <a:ext uri="{FF2B5EF4-FFF2-40B4-BE49-F238E27FC236}">
                    <a16:creationId xmlns:a16="http://schemas.microsoft.com/office/drawing/2014/main" id="{428E271A-126D-4707-9249-A5EAB95D360F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4048898" y="3296575"/>
                <a:ext cx="196848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6184" name="Ink 6183">
                <a:extLst>
                  <a:ext uri="{FF2B5EF4-FFF2-40B4-BE49-F238E27FC236}">
                    <a16:creationId xmlns:a16="http://schemas.microsoft.com/office/drawing/2014/main" id="{8A94F395-D926-4970-82FD-40ACD8641ED3}"/>
                  </a:ext>
                </a:extLst>
              </p14:cNvPr>
              <p14:cNvContentPartPr/>
              <p14:nvPr/>
            </p14:nvContentPartPr>
            <p14:xfrm>
              <a:off x="5098298" y="2887255"/>
              <a:ext cx="360" cy="3960"/>
            </p14:xfrm>
          </p:contentPart>
        </mc:Choice>
        <mc:Fallback xmlns="">
          <p:pic>
            <p:nvPicPr>
              <p:cNvPr id="6184" name="Ink 6183">
                <a:extLst>
                  <a:ext uri="{FF2B5EF4-FFF2-40B4-BE49-F238E27FC236}">
                    <a16:creationId xmlns:a16="http://schemas.microsoft.com/office/drawing/2014/main" id="{8A94F395-D926-4970-82FD-40ACD8641ED3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5089658" y="2878255"/>
                <a:ext cx="180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6185" name="Ink 6184">
                <a:extLst>
                  <a:ext uri="{FF2B5EF4-FFF2-40B4-BE49-F238E27FC236}">
                    <a16:creationId xmlns:a16="http://schemas.microsoft.com/office/drawing/2014/main" id="{E97BA4C7-3301-4E2A-819E-2E3BA5E132CD}"/>
                  </a:ext>
                </a:extLst>
              </p14:cNvPr>
              <p14:cNvContentPartPr/>
              <p14:nvPr/>
            </p14:nvContentPartPr>
            <p14:xfrm>
              <a:off x="4756658" y="3590695"/>
              <a:ext cx="360" cy="4680"/>
            </p14:xfrm>
          </p:contentPart>
        </mc:Choice>
        <mc:Fallback xmlns="">
          <p:pic>
            <p:nvPicPr>
              <p:cNvPr id="6185" name="Ink 6184">
                <a:extLst>
                  <a:ext uri="{FF2B5EF4-FFF2-40B4-BE49-F238E27FC236}">
                    <a16:creationId xmlns:a16="http://schemas.microsoft.com/office/drawing/2014/main" id="{E97BA4C7-3301-4E2A-819E-2E3BA5E132CD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4748018" y="3582055"/>
                <a:ext cx="1800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6206" name="Ink 6205">
                <a:extLst>
                  <a:ext uri="{FF2B5EF4-FFF2-40B4-BE49-F238E27FC236}">
                    <a16:creationId xmlns:a16="http://schemas.microsoft.com/office/drawing/2014/main" id="{59F9E1D1-5766-42C6-8A46-6E440B2E2703}"/>
                  </a:ext>
                </a:extLst>
              </p14:cNvPr>
              <p14:cNvContentPartPr/>
              <p14:nvPr/>
            </p14:nvContentPartPr>
            <p14:xfrm>
              <a:off x="7686338" y="2165095"/>
              <a:ext cx="228600" cy="154080"/>
            </p14:xfrm>
          </p:contentPart>
        </mc:Choice>
        <mc:Fallback xmlns="">
          <p:pic>
            <p:nvPicPr>
              <p:cNvPr id="6206" name="Ink 6205">
                <a:extLst>
                  <a:ext uri="{FF2B5EF4-FFF2-40B4-BE49-F238E27FC236}">
                    <a16:creationId xmlns:a16="http://schemas.microsoft.com/office/drawing/2014/main" id="{59F9E1D1-5766-42C6-8A46-6E440B2E2703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7677698" y="2156095"/>
                <a:ext cx="24624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6207" name="Ink 6206">
                <a:extLst>
                  <a:ext uri="{FF2B5EF4-FFF2-40B4-BE49-F238E27FC236}">
                    <a16:creationId xmlns:a16="http://schemas.microsoft.com/office/drawing/2014/main" id="{789682D3-6C8E-4CE8-9103-24A2FA157488}"/>
                  </a:ext>
                </a:extLst>
              </p14:cNvPr>
              <p14:cNvContentPartPr/>
              <p14:nvPr/>
            </p14:nvContentPartPr>
            <p14:xfrm>
              <a:off x="7342898" y="2238175"/>
              <a:ext cx="146160" cy="52560"/>
            </p14:xfrm>
          </p:contentPart>
        </mc:Choice>
        <mc:Fallback xmlns="">
          <p:pic>
            <p:nvPicPr>
              <p:cNvPr id="6207" name="Ink 6206">
                <a:extLst>
                  <a:ext uri="{FF2B5EF4-FFF2-40B4-BE49-F238E27FC236}">
                    <a16:creationId xmlns:a16="http://schemas.microsoft.com/office/drawing/2014/main" id="{789682D3-6C8E-4CE8-9103-24A2FA157488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7333898" y="2229535"/>
                <a:ext cx="16380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6208" name="Ink 6207">
                <a:extLst>
                  <a:ext uri="{FF2B5EF4-FFF2-40B4-BE49-F238E27FC236}">
                    <a16:creationId xmlns:a16="http://schemas.microsoft.com/office/drawing/2014/main" id="{476705DD-C8CA-4FA8-919D-BF1C7221DEA5}"/>
                  </a:ext>
                </a:extLst>
              </p14:cNvPr>
              <p14:cNvContentPartPr/>
              <p14:nvPr/>
            </p14:nvContentPartPr>
            <p14:xfrm>
              <a:off x="4562618" y="1998415"/>
              <a:ext cx="2580840" cy="917640"/>
            </p14:xfrm>
          </p:contentPart>
        </mc:Choice>
        <mc:Fallback xmlns="">
          <p:pic>
            <p:nvPicPr>
              <p:cNvPr id="6208" name="Ink 6207">
                <a:extLst>
                  <a:ext uri="{FF2B5EF4-FFF2-40B4-BE49-F238E27FC236}">
                    <a16:creationId xmlns:a16="http://schemas.microsoft.com/office/drawing/2014/main" id="{476705DD-C8CA-4FA8-919D-BF1C7221DEA5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4553618" y="1989415"/>
                <a:ext cx="2598480" cy="9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6209" name="Ink 6208">
                <a:extLst>
                  <a:ext uri="{FF2B5EF4-FFF2-40B4-BE49-F238E27FC236}">
                    <a16:creationId xmlns:a16="http://schemas.microsoft.com/office/drawing/2014/main" id="{FFEB1C60-5B0E-49B7-96D8-FAF187FE6203}"/>
                  </a:ext>
                </a:extLst>
              </p14:cNvPr>
              <p14:cNvContentPartPr/>
              <p14:nvPr/>
            </p14:nvContentPartPr>
            <p14:xfrm>
              <a:off x="4063658" y="3325735"/>
              <a:ext cx="1957320" cy="324720"/>
            </p14:xfrm>
          </p:contentPart>
        </mc:Choice>
        <mc:Fallback xmlns="">
          <p:pic>
            <p:nvPicPr>
              <p:cNvPr id="6209" name="Ink 6208">
                <a:extLst>
                  <a:ext uri="{FF2B5EF4-FFF2-40B4-BE49-F238E27FC236}">
                    <a16:creationId xmlns:a16="http://schemas.microsoft.com/office/drawing/2014/main" id="{FFEB1C60-5B0E-49B7-96D8-FAF187FE6203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4055018" y="3317095"/>
                <a:ext cx="197496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6210" name="Ink 6209">
                <a:extLst>
                  <a:ext uri="{FF2B5EF4-FFF2-40B4-BE49-F238E27FC236}">
                    <a16:creationId xmlns:a16="http://schemas.microsoft.com/office/drawing/2014/main" id="{4B1FB526-33C5-428C-ABF2-F1C342D3F18E}"/>
                  </a:ext>
                </a:extLst>
              </p14:cNvPr>
              <p14:cNvContentPartPr/>
              <p14:nvPr/>
            </p14:nvContentPartPr>
            <p14:xfrm>
              <a:off x="4084538" y="3494575"/>
              <a:ext cx="44280" cy="6120"/>
            </p14:xfrm>
          </p:contentPart>
        </mc:Choice>
        <mc:Fallback xmlns="">
          <p:pic>
            <p:nvPicPr>
              <p:cNvPr id="6210" name="Ink 6209">
                <a:extLst>
                  <a:ext uri="{FF2B5EF4-FFF2-40B4-BE49-F238E27FC236}">
                    <a16:creationId xmlns:a16="http://schemas.microsoft.com/office/drawing/2014/main" id="{4B1FB526-33C5-428C-ABF2-F1C342D3F18E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4075538" y="3485935"/>
                <a:ext cx="6192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6211" name="Ink 6210">
                <a:extLst>
                  <a:ext uri="{FF2B5EF4-FFF2-40B4-BE49-F238E27FC236}">
                    <a16:creationId xmlns:a16="http://schemas.microsoft.com/office/drawing/2014/main" id="{A635B88D-CDB9-40BB-8104-87A2CB042A00}"/>
                  </a:ext>
                </a:extLst>
              </p14:cNvPr>
              <p14:cNvContentPartPr/>
              <p14:nvPr/>
            </p14:nvContentPartPr>
            <p14:xfrm>
              <a:off x="4054658" y="2907415"/>
              <a:ext cx="1901160" cy="620640"/>
            </p14:xfrm>
          </p:contentPart>
        </mc:Choice>
        <mc:Fallback xmlns="">
          <p:pic>
            <p:nvPicPr>
              <p:cNvPr id="6211" name="Ink 6210">
                <a:extLst>
                  <a:ext uri="{FF2B5EF4-FFF2-40B4-BE49-F238E27FC236}">
                    <a16:creationId xmlns:a16="http://schemas.microsoft.com/office/drawing/2014/main" id="{A635B88D-CDB9-40BB-8104-87A2CB042A00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4046018" y="2898775"/>
                <a:ext cx="1918800" cy="63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6216" name="Ink 6215">
                <a:extLst>
                  <a:ext uri="{FF2B5EF4-FFF2-40B4-BE49-F238E27FC236}">
                    <a16:creationId xmlns:a16="http://schemas.microsoft.com/office/drawing/2014/main" id="{D6AF0802-9F76-4218-863F-C5493C8ABD93}"/>
                  </a:ext>
                </a:extLst>
              </p14:cNvPr>
              <p14:cNvContentPartPr/>
              <p14:nvPr/>
            </p14:nvContentPartPr>
            <p14:xfrm>
              <a:off x="4589978" y="3435895"/>
              <a:ext cx="235440" cy="183600"/>
            </p14:xfrm>
          </p:contentPart>
        </mc:Choice>
        <mc:Fallback xmlns="">
          <p:pic>
            <p:nvPicPr>
              <p:cNvPr id="6216" name="Ink 6215">
                <a:extLst>
                  <a:ext uri="{FF2B5EF4-FFF2-40B4-BE49-F238E27FC236}">
                    <a16:creationId xmlns:a16="http://schemas.microsoft.com/office/drawing/2014/main" id="{D6AF0802-9F76-4218-863F-C5493C8ABD93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4580978" y="3426895"/>
                <a:ext cx="25308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6217" name="Ink 6216">
                <a:extLst>
                  <a:ext uri="{FF2B5EF4-FFF2-40B4-BE49-F238E27FC236}">
                    <a16:creationId xmlns:a16="http://schemas.microsoft.com/office/drawing/2014/main" id="{A561279E-2C2C-4407-865D-084FEAFDDE9E}"/>
                  </a:ext>
                </a:extLst>
              </p14:cNvPr>
              <p14:cNvContentPartPr/>
              <p14:nvPr/>
            </p14:nvContentPartPr>
            <p14:xfrm>
              <a:off x="4931978" y="2834335"/>
              <a:ext cx="83520" cy="145800"/>
            </p14:xfrm>
          </p:contentPart>
        </mc:Choice>
        <mc:Fallback xmlns="">
          <p:pic>
            <p:nvPicPr>
              <p:cNvPr id="6217" name="Ink 6216">
                <a:extLst>
                  <a:ext uri="{FF2B5EF4-FFF2-40B4-BE49-F238E27FC236}">
                    <a16:creationId xmlns:a16="http://schemas.microsoft.com/office/drawing/2014/main" id="{A561279E-2C2C-4407-865D-084FEAFDDE9E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4923017" y="2825695"/>
                <a:ext cx="101084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6218" name="Ink 6217">
                <a:extLst>
                  <a:ext uri="{FF2B5EF4-FFF2-40B4-BE49-F238E27FC236}">
                    <a16:creationId xmlns:a16="http://schemas.microsoft.com/office/drawing/2014/main" id="{3D5018CA-1937-4BF9-98BB-8A45F873271D}"/>
                  </a:ext>
                </a:extLst>
              </p14:cNvPr>
              <p14:cNvContentPartPr/>
              <p14:nvPr/>
            </p14:nvContentPartPr>
            <p14:xfrm>
              <a:off x="4059698" y="2925775"/>
              <a:ext cx="1916280" cy="583920"/>
            </p14:xfrm>
          </p:contentPart>
        </mc:Choice>
        <mc:Fallback xmlns="">
          <p:pic>
            <p:nvPicPr>
              <p:cNvPr id="6218" name="Ink 6217">
                <a:extLst>
                  <a:ext uri="{FF2B5EF4-FFF2-40B4-BE49-F238E27FC236}">
                    <a16:creationId xmlns:a16="http://schemas.microsoft.com/office/drawing/2014/main" id="{3D5018CA-1937-4BF9-98BB-8A45F873271D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4051058" y="2917135"/>
                <a:ext cx="1933920" cy="60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6219" name="Ink 6218">
                <a:extLst>
                  <a:ext uri="{FF2B5EF4-FFF2-40B4-BE49-F238E27FC236}">
                    <a16:creationId xmlns:a16="http://schemas.microsoft.com/office/drawing/2014/main" id="{E67E45F0-44A3-4784-8BA7-B74D5ED6A583}"/>
                  </a:ext>
                </a:extLst>
              </p14:cNvPr>
              <p14:cNvContentPartPr/>
              <p14:nvPr/>
            </p14:nvContentPartPr>
            <p14:xfrm>
              <a:off x="7453418" y="2824615"/>
              <a:ext cx="828360" cy="549360"/>
            </p14:xfrm>
          </p:contentPart>
        </mc:Choice>
        <mc:Fallback xmlns="">
          <p:pic>
            <p:nvPicPr>
              <p:cNvPr id="6219" name="Ink 6218">
                <a:extLst>
                  <a:ext uri="{FF2B5EF4-FFF2-40B4-BE49-F238E27FC236}">
                    <a16:creationId xmlns:a16="http://schemas.microsoft.com/office/drawing/2014/main" id="{E67E45F0-44A3-4784-8BA7-B74D5ED6A583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7444778" y="2815975"/>
                <a:ext cx="846000" cy="56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6223" name="Ink 6222">
                <a:extLst>
                  <a:ext uri="{FF2B5EF4-FFF2-40B4-BE49-F238E27FC236}">
                    <a16:creationId xmlns:a16="http://schemas.microsoft.com/office/drawing/2014/main" id="{AB834F77-DC1E-4B81-B08C-9F2466313C5B}"/>
                  </a:ext>
                </a:extLst>
              </p14:cNvPr>
              <p14:cNvContentPartPr/>
              <p14:nvPr/>
            </p14:nvContentPartPr>
            <p14:xfrm>
              <a:off x="8203658" y="2862055"/>
              <a:ext cx="865080" cy="537840"/>
            </p14:xfrm>
          </p:contentPart>
        </mc:Choice>
        <mc:Fallback xmlns="">
          <p:pic>
            <p:nvPicPr>
              <p:cNvPr id="6223" name="Ink 6222">
                <a:extLst>
                  <a:ext uri="{FF2B5EF4-FFF2-40B4-BE49-F238E27FC236}">
                    <a16:creationId xmlns:a16="http://schemas.microsoft.com/office/drawing/2014/main" id="{AB834F77-DC1E-4B81-B08C-9F2466313C5B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8194658" y="2853055"/>
                <a:ext cx="882720" cy="55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6224" name="Ink 6223">
                <a:extLst>
                  <a:ext uri="{FF2B5EF4-FFF2-40B4-BE49-F238E27FC236}">
                    <a16:creationId xmlns:a16="http://schemas.microsoft.com/office/drawing/2014/main" id="{462D94BC-47C7-41B7-B59B-538A13BB7378}"/>
                  </a:ext>
                </a:extLst>
              </p14:cNvPr>
              <p14:cNvContentPartPr/>
              <p14:nvPr/>
            </p14:nvContentPartPr>
            <p14:xfrm>
              <a:off x="3080498" y="3666655"/>
              <a:ext cx="78480" cy="23040"/>
            </p14:xfrm>
          </p:contentPart>
        </mc:Choice>
        <mc:Fallback xmlns="">
          <p:pic>
            <p:nvPicPr>
              <p:cNvPr id="6224" name="Ink 6223">
                <a:extLst>
                  <a:ext uri="{FF2B5EF4-FFF2-40B4-BE49-F238E27FC236}">
                    <a16:creationId xmlns:a16="http://schemas.microsoft.com/office/drawing/2014/main" id="{462D94BC-47C7-41B7-B59B-538A13BB7378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3071858" y="3657655"/>
                <a:ext cx="9612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6225" name="Ink 6224">
                <a:extLst>
                  <a:ext uri="{FF2B5EF4-FFF2-40B4-BE49-F238E27FC236}">
                    <a16:creationId xmlns:a16="http://schemas.microsoft.com/office/drawing/2014/main" id="{88D0E331-AB8D-447C-BFEC-8DF13CE7D946}"/>
                  </a:ext>
                </a:extLst>
              </p14:cNvPr>
              <p14:cNvContentPartPr/>
              <p14:nvPr/>
            </p14:nvContentPartPr>
            <p14:xfrm>
              <a:off x="6723698" y="5302495"/>
              <a:ext cx="946440" cy="479520"/>
            </p14:xfrm>
          </p:contentPart>
        </mc:Choice>
        <mc:Fallback xmlns="">
          <p:pic>
            <p:nvPicPr>
              <p:cNvPr id="6225" name="Ink 6224">
                <a:extLst>
                  <a:ext uri="{FF2B5EF4-FFF2-40B4-BE49-F238E27FC236}">
                    <a16:creationId xmlns:a16="http://schemas.microsoft.com/office/drawing/2014/main" id="{88D0E331-AB8D-447C-BFEC-8DF13CE7D946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6715058" y="5293855"/>
                <a:ext cx="964080" cy="49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6226" name="Ink 6225">
                <a:extLst>
                  <a:ext uri="{FF2B5EF4-FFF2-40B4-BE49-F238E27FC236}">
                    <a16:creationId xmlns:a16="http://schemas.microsoft.com/office/drawing/2014/main" id="{9FED48D6-B4A2-42A4-A514-E97687031982}"/>
                  </a:ext>
                </a:extLst>
              </p14:cNvPr>
              <p14:cNvContentPartPr/>
              <p14:nvPr/>
            </p14:nvContentPartPr>
            <p14:xfrm>
              <a:off x="4069418" y="5315455"/>
              <a:ext cx="3960" cy="6840"/>
            </p14:xfrm>
          </p:contentPart>
        </mc:Choice>
        <mc:Fallback xmlns="">
          <p:pic>
            <p:nvPicPr>
              <p:cNvPr id="6226" name="Ink 6225">
                <a:extLst>
                  <a:ext uri="{FF2B5EF4-FFF2-40B4-BE49-F238E27FC236}">
                    <a16:creationId xmlns:a16="http://schemas.microsoft.com/office/drawing/2014/main" id="{9FED48D6-B4A2-42A4-A514-E97687031982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4060778" y="5306815"/>
                <a:ext cx="2160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1">
            <p14:nvContentPartPr>
              <p14:cNvPr id="6227" name="Ink 6226">
                <a:extLst>
                  <a:ext uri="{FF2B5EF4-FFF2-40B4-BE49-F238E27FC236}">
                    <a16:creationId xmlns:a16="http://schemas.microsoft.com/office/drawing/2014/main" id="{CD32FA99-CE97-45A8-82EF-772D0741C219}"/>
                  </a:ext>
                </a:extLst>
              </p14:cNvPr>
              <p14:cNvContentPartPr/>
              <p14:nvPr/>
            </p14:nvContentPartPr>
            <p14:xfrm>
              <a:off x="4091738" y="5171455"/>
              <a:ext cx="1866600" cy="242280"/>
            </p14:xfrm>
          </p:contentPart>
        </mc:Choice>
        <mc:Fallback xmlns="">
          <p:pic>
            <p:nvPicPr>
              <p:cNvPr id="6227" name="Ink 6226">
                <a:extLst>
                  <a:ext uri="{FF2B5EF4-FFF2-40B4-BE49-F238E27FC236}">
                    <a16:creationId xmlns:a16="http://schemas.microsoft.com/office/drawing/2014/main" id="{CD32FA99-CE97-45A8-82EF-772D0741C219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4073738" y="5153815"/>
                <a:ext cx="190224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3">
            <p14:nvContentPartPr>
              <p14:cNvPr id="6235" name="Ink 6234">
                <a:extLst>
                  <a:ext uri="{FF2B5EF4-FFF2-40B4-BE49-F238E27FC236}">
                    <a16:creationId xmlns:a16="http://schemas.microsoft.com/office/drawing/2014/main" id="{9BF2906B-3B82-473D-B926-AA7B9F4327AA}"/>
                  </a:ext>
                </a:extLst>
              </p14:cNvPr>
              <p14:cNvContentPartPr/>
              <p14:nvPr/>
            </p14:nvContentPartPr>
            <p14:xfrm>
              <a:off x="6806858" y="5587975"/>
              <a:ext cx="2264040" cy="1173240"/>
            </p14:xfrm>
          </p:contentPart>
        </mc:Choice>
        <mc:Fallback xmlns="">
          <p:pic>
            <p:nvPicPr>
              <p:cNvPr id="6235" name="Ink 6234">
                <a:extLst>
                  <a:ext uri="{FF2B5EF4-FFF2-40B4-BE49-F238E27FC236}">
                    <a16:creationId xmlns:a16="http://schemas.microsoft.com/office/drawing/2014/main" id="{9BF2906B-3B82-473D-B926-AA7B9F4327AA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6789218" y="5570335"/>
                <a:ext cx="2299680" cy="1208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9AA45E-C8CA-40FC-979C-2799004F1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/>
              <a:t>17</a:t>
            </a:fld>
            <a:endParaRPr kumimoji="0"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4D43FE-BCF8-42C2-90C4-6EEE3CDD57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118" y="620688"/>
            <a:ext cx="6503764" cy="53732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0D7484B-CE7C-45F4-961A-5E920E6A372C}"/>
                  </a:ext>
                </a:extLst>
              </p14:cNvPr>
              <p14:cNvContentPartPr/>
              <p14:nvPr/>
            </p14:nvContentPartPr>
            <p14:xfrm>
              <a:off x="8136982" y="295265"/>
              <a:ext cx="845280" cy="4615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0D7484B-CE7C-45F4-961A-5E920E6A372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28338" y="286625"/>
                <a:ext cx="862928" cy="47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E2A8E0A-DACC-4696-8A29-FFFA04AC3DE9}"/>
                  </a:ext>
                </a:extLst>
              </p14:cNvPr>
              <p14:cNvContentPartPr/>
              <p14:nvPr/>
            </p14:nvContentPartPr>
            <p14:xfrm>
              <a:off x="7532902" y="445745"/>
              <a:ext cx="390960" cy="2145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E2A8E0A-DACC-4696-8A29-FFFA04AC3DE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24262" y="437105"/>
                <a:ext cx="40860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5506659-F7BC-45A0-993C-63634DDCD517}"/>
                  </a:ext>
                </a:extLst>
              </p14:cNvPr>
              <p14:cNvContentPartPr/>
              <p14:nvPr/>
            </p14:nvContentPartPr>
            <p14:xfrm>
              <a:off x="2035342" y="618545"/>
              <a:ext cx="5760" cy="198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5506659-F7BC-45A0-993C-63634DDCD51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26702" y="609905"/>
                <a:ext cx="23400" cy="3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7682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F20E00-BC4F-4598-AF9D-7DD4550E8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/>
              <a:t>18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202938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15616" y="1556792"/>
            <a:ext cx="67866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The trigonometric system (2b) is orthogonal on the  interval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1538" y="1214422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rgbClr val="FF0000"/>
                </a:solidFill>
              </a:rPr>
              <a:t>Theorem 1 :</a:t>
            </a: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 cstate="print">
            <a:lum bright="-12000" contrast="29000"/>
          </a:blip>
          <a:srcRect/>
          <a:stretch>
            <a:fillRect/>
          </a:stretch>
        </p:blipFill>
        <p:spPr bwMode="auto">
          <a:xfrm>
            <a:off x="6948264" y="1628800"/>
            <a:ext cx="1143008" cy="219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 cstate="print">
            <a:lum contrast="25000"/>
          </a:blip>
          <a:srcRect/>
          <a:stretch>
            <a:fillRect/>
          </a:stretch>
        </p:blipFill>
        <p:spPr bwMode="auto">
          <a:xfrm>
            <a:off x="1142976" y="2000240"/>
            <a:ext cx="7389464" cy="234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1014112" y="1928802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(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15616" y="2204864"/>
            <a:ext cx="68580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that is, the integral of the product of any two functions in (2b) over that interval is 0, so that for any integers n and m,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29586" y="1857364"/>
            <a:ext cx="21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,</a:t>
            </a:r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 cstate="print">
            <a:lum bright="-21000" contrast="42000"/>
          </a:blip>
          <a:srcRect/>
          <a:stretch>
            <a:fillRect/>
          </a:stretch>
        </p:blipFill>
        <p:spPr bwMode="auto">
          <a:xfrm>
            <a:off x="1331640" y="3140968"/>
            <a:ext cx="5886332" cy="2956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7591206" y="4240488"/>
            <a:ext cx="100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(6)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19</a:t>
            </a:fld>
            <a:endParaRPr kumimoji="0"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619672" y="404664"/>
            <a:ext cx="600079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rgbClr val="FF0000"/>
                </a:solidFill>
              </a:rPr>
              <a:t>Introduction: </a:t>
            </a:r>
          </a:p>
          <a:p>
            <a:endParaRPr lang="en-AU" b="1" dirty="0">
              <a:solidFill>
                <a:srgbClr val="FF0000"/>
              </a:solidFill>
            </a:endParaRPr>
          </a:p>
          <a:p>
            <a:pPr algn="just"/>
            <a:r>
              <a:rPr lang="en-AU" dirty="0"/>
              <a:t>The central starting point of Fourier analysis is </a:t>
            </a:r>
            <a:r>
              <a:rPr lang="en-AU" b="1" dirty="0"/>
              <a:t>Fourier series. They are infinite series </a:t>
            </a:r>
            <a:r>
              <a:rPr lang="en-AU" dirty="0"/>
              <a:t>designed to represent general periodic functions in terms of simple ones, namely, cosines and sines.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1691680" y="2204864"/>
            <a:ext cx="57606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AU" dirty="0"/>
              <a:t>In a digital age, the </a:t>
            </a:r>
            <a:r>
              <a:rPr lang="en-AU" i="1" dirty="0"/>
              <a:t>discrete Fourier transform plays an important role. Signals, such </a:t>
            </a:r>
            <a:r>
              <a:rPr lang="en-AU" dirty="0"/>
              <a:t>as voice or music, are sampled and </a:t>
            </a:r>
            <a:r>
              <a:rPr lang="en-AU" dirty="0" err="1"/>
              <a:t>analyzed</a:t>
            </a:r>
            <a:r>
              <a:rPr lang="en-AU" dirty="0"/>
              <a:t> for frequencies. An important algorithm, in</a:t>
            </a:r>
          </a:p>
          <a:p>
            <a:pPr algn="just"/>
            <a:r>
              <a:rPr lang="en-AU" dirty="0"/>
              <a:t>this context, is the </a:t>
            </a:r>
            <a:r>
              <a:rPr lang="en-AU" i="1" dirty="0"/>
              <a:t>fast Fourier transform.</a:t>
            </a:r>
            <a:endParaRPr lang="en-AU" dirty="0"/>
          </a:p>
        </p:txBody>
      </p:sp>
      <p:pic>
        <p:nvPicPr>
          <p:cNvPr id="37892" name="Picture 4" descr="Image result for fourier series"/>
          <p:cNvPicPr>
            <a:picLocks noChangeAspect="1" noChangeArrowheads="1"/>
          </p:cNvPicPr>
          <p:nvPr/>
        </p:nvPicPr>
        <p:blipFill>
          <a:blip r:embed="rId2" cstate="print">
            <a:lum bright="-16000" contrast="36000"/>
          </a:blip>
          <a:srcRect/>
          <a:stretch>
            <a:fillRect/>
          </a:stretch>
        </p:blipFill>
        <p:spPr bwMode="auto">
          <a:xfrm>
            <a:off x="1763688" y="3645024"/>
            <a:ext cx="6048672" cy="2387336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483768" y="6021288"/>
            <a:ext cx="56166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200" dirty="0"/>
              <a:t>https://www.intmath.com/blog/mathematics/math-of-ecgs-fourier-series-4281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2</a:t>
            </a:fld>
            <a:endParaRPr kumimoji="0"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47664" y="260648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Exercise: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11.1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20</a:t>
            </a:fld>
            <a:endParaRPr kumimoji="0" lang="en-US"/>
          </a:p>
        </p:txBody>
      </p:sp>
      <p:sp>
        <p:nvSpPr>
          <p:cNvPr id="5" name="Rectangle 4"/>
          <p:cNvSpPr/>
          <p:nvPr/>
        </p:nvSpPr>
        <p:spPr>
          <a:xfrm>
            <a:off x="1331640" y="659170"/>
            <a:ext cx="3241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P R O B L E M    S E T    11.1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07704" y="1700808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Problem: 9, 10, 14, 15, 18</a:t>
            </a:r>
          </a:p>
        </p:txBody>
      </p:sp>
      <p:sp>
        <p:nvSpPr>
          <p:cNvPr id="9" name="Rectangle 8"/>
          <p:cNvSpPr/>
          <p:nvPr/>
        </p:nvSpPr>
        <p:spPr>
          <a:xfrm>
            <a:off x="1907704" y="2403503"/>
            <a:ext cx="6113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FFFF"/>
                </a:solidFill>
                <a:latin typeface="Agenda-Bold"/>
              </a:rPr>
              <a:t>Page 482 </a:t>
            </a:r>
            <a:r>
              <a:rPr lang="en-US" dirty="0">
                <a:solidFill>
                  <a:srgbClr val="000000"/>
                </a:solidFill>
                <a:latin typeface="Agenda-Medium"/>
              </a:rPr>
              <a:t>CHAP. 11 Fourier Analysis from Erwin </a:t>
            </a:r>
            <a:r>
              <a:rPr lang="en-US" dirty="0" err="1">
                <a:solidFill>
                  <a:srgbClr val="000000"/>
                </a:solidFill>
                <a:latin typeface="Agenda-Medium"/>
              </a:rPr>
              <a:t>Kreyszig</a:t>
            </a:r>
            <a:r>
              <a:rPr lang="en-US" dirty="0">
                <a:solidFill>
                  <a:srgbClr val="000000"/>
                </a:solidFill>
                <a:latin typeface="Agenda-Medium"/>
              </a:rPr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21</a:t>
            </a:fld>
            <a:endParaRPr kumimoji="0"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437439"/>
            <a:ext cx="6840760" cy="13032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2871266"/>
            <a:ext cx="7344815" cy="36724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785604"/>
            <a:ext cx="4059202" cy="6518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23728" y="404664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 Material to solve exercises of chapter 11.1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7048" y="732412"/>
            <a:ext cx="2246952" cy="25692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41678" y="645172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H.  Anton </a:t>
            </a:r>
          </a:p>
        </p:txBody>
      </p:sp>
    </p:spTree>
    <p:extLst>
      <p:ext uri="{BB962C8B-B14F-4D97-AF65-F5344CB8AC3E}">
        <p14:creationId xmlns:p14="http://schemas.microsoft.com/office/powerpoint/2010/main" val="1081194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22</a:t>
            </a:fld>
            <a:endParaRPr kumimoji="0"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686" y="894604"/>
            <a:ext cx="1955330" cy="4878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1484784"/>
            <a:ext cx="3456384" cy="25977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4581128"/>
            <a:ext cx="6141725" cy="11521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337" y="948161"/>
            <a:ext cx="1086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Evalueate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17512" y="218092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 Material to solve exercises of chapter 11.1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9880" y="592371"/>
            <a:ext cx="2246952" cy="25692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74510" y="505131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H.  Anton </a:t>
            </a:r>
          </a:p>
        </p:txBody>
      </p:sp>
    </p:spTree>
    <p:extLst>
      <p:ext uri="{BB962C8B-B14F-4D97-AF65-F5344CB8AC3E}">
        <p14:creationId xmlns:p14="http://schemas.microsoft.com/office/powerpoint/2010/main" val="2659567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3" y="2204864"/>
            <a:ext cx="7056784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1115616" y="404664"/>
            <a:ext cx="635798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b="1" dirty="0">
                <a:solidFill>
                  <a:srgbClr val="002060"/>
                </a:solidFill>
              </a:rPr>
              <a:t>Chapter 11.2  </a:t>
            </a:r>
          </a:p>
          <a:p>
            <a:r>
              <a:rPr lang="en-AU" b="1" dirty="0">
                <a:solidFill>
                  <a:srgbClr val="FF0000"/>
                </a:solidFill>
              </a:rPr>
              <a:t>Arbitrary Period. Even and Odd Functions.  </a:t>
            </a:r>
          </a:p>
          <a:p>
            <a:r>
              <a:rPr lang="en-AU" b="1" dirty="0">
                <a:solidFill>
                  <a:srgbClr val="FF0000"/>
                </a:solidFill>
              </a:rPr>
              <a:t> Half-Range Expansions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23</a:t>
            </a:fld>
            <a:endParaRPr kumimoji="0"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10304" y="746326"/>
            <a:ext cx="62151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Fourier series for a function f(x), where the period </a:t>
            </a:r>
            <a:r>
              <a:rPr lang="en-AU" dirty="0">
                <a:solidFill>
                  <a:srgbClr val="FF0000"/>
                </a:solidFill>
              </a:rPr>
              <a:t>is not 2</a:t>
            </a:r>
            <a:r>
              <a:rPr lang="el-GR" dirty="0">
                <a:solidFill>
                  <a:srgbClr val="FF0000"/>
                </a:solidFill>
              </a:rPr>
              <a:t>π</a:t>
            </a:r>
            <a:r>
              <a:rPr lang="en-AU" dirty="0"/>
              <a:t> but </a:t>
            </a:r>
            <a:r>
              <a:rPr lang="en-AU" dirty="0">
                <a:solidFill>
                  <a:srgbClr val="FF0000"/>
                </a:solidFill>
              </a:rPr>
              <a:t>2L </a:t>
            </a:r>
            <a:r>
              <a:rPr lang="en-AU" dirty="0"/>
              <a:t>is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7207" y="1392657"/>
            <a:ext cx="4641429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2420888"/>
            <a:ext cx="6589540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3728" y="3140968"/>
            <a:ext cx="4714908" cy="3033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7725410" y="1537440"/>
            <a:ext cx="100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(7) </a:t>
            </a:r>
          </a:p>
        </p:txBody>
      </p:sp>
      <p:sp>
        <p:nvSpPr>
          <p:cNvPr id="2" name="Rectangle 1"/>
          <p:cNvSpPr/>
          <p:nvPr/>
        </p:nvSpPr>
        <p:spPr>
          <a:xfrm>
            <a:off x="1475656" y="175928"/>
            <a:ext cx="3913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rgbClr val="FF0000"/>
                </a:solidFill>
              </a:rPr>
              <a:t>Fourier Series for Arbitrary Period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24</a:t>
            </a:fld>
            <a:endParaRPr kumimoji="0"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77006"/>
            <a:ext cx="4594483" cy="445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980728"/>
            <a:ext cx="3429023" cy="289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7624" y="1364585"/>
            <a:ext cx="5726236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11760" y="3501008"/>
            <a:ext cx="4000528" cy="1897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25</a:t>
            </a:fld>
            <a:endParaRPr kumimoji="0"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404664"/>
            <a:ext cx="1440160" cy="381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331640" y="908720"/>
            <a:ext cx="3429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Using relation (7), we obtain 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71802" y="1357298"/>
            <a:ext cx="1071570" cy="385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3648" y="1700808"/>
            <a:ext cx="6195534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31640" y="2636912"/>
            <a:ext cx="3228104" cy="449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00232" y="3143248"/>
            <a:ext cx="3643338" cy="453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071670" y="3643314"/>
            <a:ext cx="3857652" cy="433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71736" y="4786322"/>
            <a:ext cx="2728932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ectangle 11"/>
          <p:cNvSpPr/>
          <p:nvPr/>
        </p:nvSpPr>
        <p:spPr>
          <a:xfrm>
            <a:off x="1187624" y="4221088"/>
            <a:ext cx="3776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Using relation (7), we also obtain </a:t>
            </a:r>
          </a:p>
        </p:txBody>
      </p:sp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357290" y="5715016"/>
            <a:ext cx="6261196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1187624" y="5301208"/>
            <a:ext cx="428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Hence, the Fourier Series 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26</a:t>
            </a:fld>
            <a:endParaRPr kumimoji="0"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4464" y="201072"/>
            <a:ext cx="77048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FF0000"/>
                </a:solidFill>
              </a:rPr>
              <a:t>Fourier Even and Odd functions </a:t>
            </a:r>
          </a:p>
          <a:p>
            <a:r>
              <a:rPr lang="en-AU" sz="2800" dirty="0">
                <a:solidFill>
                  <a:srgbClr val="FF0000"/>
                </a:solidFill>
              </a:rPr>
              <a:t>(Fourier Cosine and Sine Series):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2742" y="1484307"/>
            <a:ext cx="5184576" cy="316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8801" y="2465579"/>
            <a:ext cx="4586852" cy="963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66145" y="3608977"/>
            <a:ext cx="5572164" cy="426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47664" y="4149080"/>
            <a:ext cx="6671625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292385" y="1875161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 the Fourier series (7) reduces to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53702" y="1115125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</a:t>
            </a: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32040" y="1921714"/>
            <a:ext cx="20955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27</a:t>
            </a:fld>
            <a:endParaRPr kumimoji="0"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3" y="908720"/>
            <a:ext cx="5112569" cy="3805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55002" y="1289301"/>
            <a:ext cx="3786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then the Fourier series (7) reduces to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42251" y="919969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1368275"/>
            <a:ext cx="1704387" cy="2261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793" y="2039214"/>
            <a:ext cx="3744416" cy="8303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7744" y="3169578"/>
            <a:ext cx="1486805" cy="289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4354" y="3469175"/>
            <a:ext cx="2845929" cy="911330"/>
          </a:xfrm>
          <a:prstGeom prst="rect">
            <a:avLst/>
          </a:prstGeom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86154" y="4914609"/>
            <a:ext cx="4680520" cy="1627329"/>
          </a:xfrm>
          <a:prstGeom prst="rect">
            <a:avLst/>
          </a:prstGeom>
          <a:noFill/>
          <a:ln w="9525">
            <a:solidFill>
              <a:schemeClr val="accent2">
                <a:lumMod val="50000"/>
                <a:alpha val="95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12" name="Oval Callout 11"/>
          <p:cNvSpPr/>
          <p:nvPr/>
        </p:nvSpPr>
        <p:spPr>
          <a:xfrm>
            <a:off x="7596336" y="5135227"/>
            <a:ext cx="1007498" cy="720081"/>
          </a:xfrm>
          <a:prstGeom prst="wedgeEllipseCallout">
            <a:avLst>
              <a:gd name="adj1" fmla="val -68937"/>
              <a:gd name="adj2" fmla="val 496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/>
              <a:t>Note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28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6826537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692696"/>
            <a:ext cx="4864054" cy="318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1124745"/>
            <a:ext cx="2088232" cy="29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00232" y="1714488"/>
            <a:ext cx="4286280" cy="1179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59632" y="3068960"/>
            <a:ext cx="1785950" cy="29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28860" y="3357562"/>
            <a:ext cx="3247487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29</a:t>
            </a:fld>
            <a:endParaRPr kumimoji="0"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ECG II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2132856"/>
            <a:ext cx="5237910" cy="1152128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979712" y="3429000"/>
            <a:ext cx="55446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Apparently (according to the doctor), this ECG indicates my heart is quite healthy</a:t>
            </a:r>
          </a:p>
        </p:txBody>
      </p:sp>
      <p:sp>
        <p:nvSpPr>
          <p:cNvPr id="6" name="Rectangle 5"/>
          <p:cNvSpPr/>
          <p:nvPr/>
        </p:nvSpPr>
        <p:spPr>
          <a:xfrm>
            <a:off x="1403648" y="404664"/>
            <a:ext cx="6264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1" dirty="0" err="1">
                <a:solidFill>
                  <a:srgbClr val="FF0000"/>
                </a:solidFill>
              </a:rPr>
              <a:t>Modeling</a:t>
            </a:r>
            <a:r>
              <a:rPr lang="en-AU" b="1" dirty="0">
                <a:solidFill>
                  <a:srgbClr val="FF0000"/>
                </a:solidFill>
              </a:rPr>
              <a:t> the Heartbeat Using Fourier Series </a:t>
            </a:r>
          </a:p>
        </p:txBody>
      </p:sp>
      <p:sp>
        <p:nvSpPr>
          <p:cNvPr id="7" name="Rectangle 6"/>
          <p:cNvSpPr/>
          <p:nvPr/>
        </p:nvSpPr>
        <p:spPr>
          <a:xfrm>
            <a:off x="1331640" y="1052736"/>
            <a:ext cx="71287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A heartbeat is roughly regular (if it isn't, it indicates something is wrong). Mathematically, we say something that repeats regularly is </a:t>
            </a:r>
            <a:r>
              <a:rPr lang="en-AU" b="1" dirty="0"/>
              <a:t>periodic</a:t>
            </a:r>
            <a:r>
              <a:rPr lang="en-AU" dirty="0"/>
              <a:t>.</a:t>
            </a:r>
          </a:p>
          <a:p>
            <a:r>
              <a:rPr lang="en-AU" dirty="0"/>
              <a:t>Such waves can be represented using a Fourier Series.</a:t>
            </a:r>
          </a:p>
        </p:txBody>
      </p:sp>
      <p:pic>
        <p:nvPicPr>
          <p:cNvPr id="52228" name="Picture 4" descr="PQRST waves EC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4221088"/>
            <a:ext cx="2971800" cy="2152650"/>
          </a:xfrm>
          <a:prstGeom prst="rect">
            <a:avLst/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3</a:t>
            </a:fld>
            <a:endParaRPr kumimoji="0"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8188" y="752475"/>
            <a:ext cx="7762902" cy="5419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30</a:t>
            </a:fld>
            <a:endParaRPr kumimoji="0"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31640" y="260648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Exercise 11.2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31</a:t>
            </a:fld>
            <a:endParaRPr kumimoji="0" lang="en-US"/>
          </a:p>
        </p:txBody>
      </p:sp>
      <p:sp>
        <p:nvSpPr>
          <p:cNvPr id="5" name="TextBox 4"/>
          <p:cNvSpPr txBox="1"/>
          <p:nvPr/>
        </p:nvSpPr>
        <p:spPr>
          <a:xfrm>
            <a:off x="1691680" y="1412776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Problem: 9, 11, 13, 24, 26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81851" y="221096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Agenda-Medium"/>
              </a:rPr>
              <a:t>From Chapter  11.2 Arbitrary Period. Even and Odd Functions. Half-Range Expansions, page 491 of Erwin </a:t>
            </a:r>
            <a:r>
              <a:rPr lang="en-US" dirty="0" err="1">
                <a:latin typeface="Agenda-Medium"/>
              </a:rPr>
              <a:t>Kreyszig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770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30034" y="1772816"/>
            <a:ext cx="412324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Fourier Integral 11.8 </a:t>
            </a:r>
          </a:p>
          <a:p>
            <a:pPr algn="ctr"/>
            <a:r>
              <a:rPr lang="en-US" sz="24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32</a:t>
            </a:fld>
            <a:endParaRPr kumimoji="0"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95736" y="1268760"/>
            <a:ext cx="6480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Fourier series are powerful tools for problems involving functions that are periodic or are of interest on a finite interval only. </a:t>
            </a:r>
          </a:p>
        </p:txBody>
      </p:sp>
      <p:sp>
        <p:nvSpPr>
          <p:cNvPr id="5" name="Rectangle 4"/>
          <p:cNvSpPr/>
          <p:nvPr/>
        </p:nvSpPr>
        <p:spPr>
          <a:xfrm>
            <a:off x="2339752" y="2276872"/>
            <a:ext cx="590465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Since, of course, many problems involve functions that are</a:t>
            </a:r>
          </a:p>
          <a:p>
            <a:r>
              <a:rPr lang="en-AU" i="1" dirty="0"/>
              <a:t>non-periodic and are of interest on the whole x-axis, we ask what can be done to extend the</a:t>
            </a:r>
          </a:p>
          <a:p>
            <a:r>
              <a:rPr lang="en-AU" dirty="0"/>
              <a:t>method of Fourier series to such functions. This idea will lead to “</a:t>
            </a:r>
            <a:r>
              <a:rPr lang="en-AU" b="1" dirty="0"/>
              <a:t>Fourier integrals</a:t>
            </a:r>
            <a:r>
              <a:rPr lang="en-AU" dirty="0"/>
              <a:t>.”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33</a:t>
            </a:fld>
            <a:endParaRPr kumimoji="0"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2636912"/>
            <a:ext cx="4217184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lum bright="-12000" contrast="23000"/>
          </a:blip>
          <a:srcRect/>
          <a:stretch>
            <a:fillRect/>
          </a:stretch>
        </p:blipFill>
        <p:spPr bwMode="auto">
          <a:xfrm>
            <a:off x="428595" y="3571876"/>
            <a:ext cx="8365893" cy="2357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3608" y="332656"/>
            <a:ext cx="6480720" cy="2133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34</a:t>
            </a:fld>
            <a:endParaRPr kumimoji="0"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lum bright="-11000" contrast="24000"/>
          </a:blip>
          <a:srcRect/>
          <a:stretch>
            <a:fillRect/>
          </a:stretch>
        </p:blipFill>
        <p:spPr bwMode="auto">
          <a:xfrm>
            <a:off x="357158" y="871533"/>
            <a:ext cx="8590033" cy="4486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35</a:t>
            </a:fld>
            <a:endParaRPr kumimoji="0"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404664"/>
            <a:ext cx="468630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lum bright="-13000" contrast="32000"/>
          </a:blip>
          <a:srcRect/>
          <a:stretch>
            <a:fillRect/>
          </a:stretch>
        </p:blipFill>
        <p:spPr bwMode="auto">
          <a:xfrm>
            <a:off x="2195736" y="1772816"/>
            <a:ext cx="5138022" cy="945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56371" y="1710100"/>
            <a:ext cx="1321559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lum bright="-13000" contrast="32000"/>
          </a:blip>
          <a:srcRect/>
          <a:stretch>
            <a:fillRect/>
          </a:stretch>
        </p:blipFill>
        <p:spPr bwMode="auto">
          <a:xfrm>
            <a:off x="2339752" y="3429000"/>
            <a:ext cx="4913098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lum bright="-13000" contrast="32000"/>
          </a:blip>
          <a:srcRect/>
          <a:stretch>
            <a:fillRect/>
          </a:stretch>
        </p:blipFill>
        <p:spPr bwMode="auto">
          <a:xfrm>
            <a:off x="2411760" y="4725144"/>
            <a:ext cx="2808312" cy="829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>
            <a:lum bright="-13000" contrast="32000"/>
          </a:blip>
          <a:srcRect/>
          <a:stretch>
            <a:fillRect/>
          </a:stretch>
        </p:blipFill>
        <p:spPr bwMode="auto">
          <a:xfrm>
            <a:off x="2411760" y="5589240"/>
            <a:ext cx="2834235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691680" y="1340768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Fourier Series: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63688" y="2924944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Fourier Integral: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36</a:t>
            </a:fld>
            <a:endParaRPr kumimoji="0"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548680"/>
            <a:ext cx="397192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1124744"/>
            <a:ext cx="7178415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37</a:t>
            </a:fld>
            <a:endParaRPr kumimoji="0"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0"/>
            <a:ext cx="6597376" cy="3204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284984"/>
            <a:ext cx="6696744" cy="3194576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38</a:t>
            </a:fld>
            <a:endParaRPr kumimoji="0"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548680"/>
            <a:ext cx="584835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1196752"/>
            <a:ext cx="2101567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5776" y="1700808"/>
            <a:ext cx="2952328" cy="992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03648" y="2924944"/>
            <a:ext cx="4248472" cy="1032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87624" y="4005064"/>
            <a:ext cx="2088232" cy="298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95736" y="4365104"/>
            <a:ext cx="2736304" cy="1033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043608" y="5517232"/>
            <a:ext cx="3888432" cy="768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39</a:t>
            </a:fld>
            <a:endParaRPr kumimoji="0"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19672" y="764704"/>
            <a:ext cx="712879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1" dirty="0"/>
              <a:t>Assumptions</a:t>
            </a:r>
          </a:p>
          <a:p>
            <a:r>
              <a:rPr lang="en-AU" dirty="0"/>
              <a:t>In my case, my heart rate was about 70 beats per minute. For the sake of simplicity, I'll assume 60 beats per minute or 1 per second. So the period = 1 second = 1000 milliseconds.  A sample mathematical model ca be as follows:</a:t>
            </a:r>
          </a:p>
        </p:txBody>
      </p:sp>
      <p:sp>
        <p:nvSpPr>
          <p:cNvPr id="5" name="Rectangle 4"/>
          <p:cNvSpPr/>
          <p:nvPr/>
        </p:nvSpPr>
        <p:spPr>
          <a:xfrm>
            <a:off x="3563888" y="2132856"/>
            <a:ext cx="360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1" i="1" dirty="0">
                <a:latin typeface="Book Antiqua" pitchFamily="18" charset="0"/>
              </a:rPr>
              <a:t>f</a:t>
            </a:r>
            <a:r>
              <a:rPr lang="en-AU" b="1" dirty="0">
                <a:latin typeface="Book Antiqua" pitchFamily="18" charset="0"/>
              </a:rPr>
              <a:t>(</a:t>
            </a:r>
            <a:r>
              <a:rPr lang="en-AU" b="1" i="1" dirty="0">
                <a:latin typeface="Book Antiqua" pitchFamily="18" charset="0"/>
              </a:rPr>
              <a:t>t</a:t>
            </a:r>
            <a:r>
              <a:rPr lang="en-AU" b="1" dirty="0">
                <a:latin typeface="Book Antiqua" pitchFamily="18" charset="0"/>
              </a:rPr>
              <a:t>) = - 0.0000156(</a:t>
            </a:r>
            <a:r>
              <a:rPr lang="en-AU" b="1" i="1" dirty="0">
                <a:latin typeface="Book Antiqua" pitchFamily="18" charset="0"/>
              </a:rPr>
              <a:t>t</a:t>
            </a:r>
            <a:r>
              <a:rPr lang="en-AU" b="1" dirty="0">
                <a:latin typeface="Book Antiqua" pitchFamily="18" charset="0"/>
              </a:rPr>
              <a:t> − 20)⁴ + 2.5</a:t>
            </a:r>
          </a:p>
          <a:p>
            <a:r>
              <a:rPr lang="en-AU" b="1" i="1" dirty="0">
                <a:latin typeface="Book Antiqua" pitchFamily="18" charset="0"/>
              </a:rPr>
              <a:t>f</a:t>
            </a:r>
            <a:r>
              <a:rPr lang="en-AU" b="1" dirty="0">
                <a:latin typeface="Book Antiqua" pitchFamily="18" charset="0"/>
              </a:rPr>
              <a:t>(</a:t>
            </a:r>
            <a:r>
              <a:rPr lang="en-AU" b="1" i="1" dirty="0">
                <a:latin typeface="Book Antiqua" pitchFamily="18" charset="0"/>
              </a:rPr>
              <a:t>t</a:t>
            </a:r>
            <a:r>
              <a:rPr lang="en-AU" b="1" dirty="0">
                <a:latin typeface="Book Antiqua" pitchFamily="18" charset="0"/>
              </a:rPr>
              <a:t>) = </a:t>
            </a:r>
            <a:r>
              <a:rPr lang="en-AU" b="1" i="1" dirty="0">
                <a:latin typeface="Book Antiqua" pitchFamily="18" charset="0"/>
              </a:rPr>
              <a:t>f</a:t>
            </a:r>
            <a:r>
              <a:rPr lang="en-AU" b="1" dirty="0">
                <a:latin typeface="Book Antiqua" pitchFamily="18" charset="0"/>
              </a:rPr>
              <a:t>(</a:t>
            </a:r>
            <a:r>
              <a:rPr lang="en-AU" b="1" i="1" dirty="0">
                <a:latin typeface="Book Antiqua" pitchFamily="18" charset="0"/>
              </a:rPr>
              <a:t>t</a:t>
            </a:r>
            <a:r>
              <a:rPr lang="en-AU" b="1" dirty="0">
                <a:latin typeface="Book Antiqua" pitchFamily="18" charset="0"/>
              </a:rPr>
              <a:t> + 1000)</a:t>
            </a:r>
          </a:p>
        </p:txBody>
      </p:sp>
      <p:pic>
        <p:nvPicPr>
          <p:cNvPr id="53250" name="Picture 2" descr="ECG model n=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3191481"/>
            <a:ext cx="5904656" cy="3190278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331640" y="188640"/>
            <a:ext cx="6264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1" dirty="0" err="1">
                <a:solidFill>
                  <a:srgbClr val="FF0000"/>
                </a:solidFill>
              </a:rPr>
              <a:t>Modeling</a:t>
            </a:r>
            <a:r>
              <a:rPr lang="en-AU" b="1" dirty="0">
                <a:solidFill>
                  <a:srgbClr val="FF0000"/>
                </a:solidFill>
              </a:rPr>
              <a:t> the Heartbeat Using Fourier Series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4</a:t>
            </a:fld>
            <a:endParaRPr kumimoji="0"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lum bright="-16000" contrast="37000"/>
          </a:blip>
          <a:srcRect/>
          <a:stretch>
            <a:fillRect/>
          </a:stretch>
        </p:blipFill>
        <p:spPr bwMode="auto">
          <a:xfrm rot="5400000">
            <a:off x="2656849" y="87567"/>
            <a:ext cx="4766406" cy="7560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2483768" y="1052736"/>
            <a:ext cx="4444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Approximation of Primary Commodity Prices</a:t>
            </a:r>
          </a:p>
        </p:txBody>
      </p:sp>
      <p:sp>
        <p:nvSpPr>
          <p:cNvPr id="9" name="Rectangle 8"/>
          <p:cNvSpPr/>
          <p:nvPr/>
        </p:nvSpPr>
        <p:spPr>
          <a:xfrm>
            <a:off x="1871192" y="6237312"/>
            <a:ext cx="72728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200" dirty="0"/>
              <a:t>Figure:    Commodity Prices, Actual Values and Shifting Means Obtained by Various Methods, 1995–2010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75656" y="188640"/>
            <a:ext cx="64087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 err="1">
                <a:solidFill>
                  <a:srgbClr val="FF0000"/>
                </a:solidFill>
              </a:rPr>
              <a:t>Modeling</a:t>
            </a:r>
            <a:r>
              <a:rPr lang="en-AU" sz="2400" b="1" dirty="0">
                <a:solidFill>
                  <a:srgbClr val="FF0000"/>
                </a:solidFill>
              </a:rPr>
              <a:t> </a:t>
            </a:r>
            <a:r>
              <a:rPr lang="en-AU" sz="2400" dirty="0">
                <a:solidFill>
                  <a:srgbClr val="FF0000"/>
                </a:solidFill>
              </a:rPr>
              <a:t> the </a:t>
            </a:r>
            <a:r>
              <a:rPr lang="en-AU" sz="2400" dirty="0" err="1">
                <a:solidFill>
                  <a:srgbClr val="FF0000"/>
                </a:solidFill>
              </a:rPr>
              <a:t>behavior</a:t>
            </a:r>
            <a:r>
              <a:rPr lang="en-AU" sz="2400" dirty="0">
                <a:solidFill>
                  <a:srgbClr val="FF0000"/>
                </a:solidFill>
              </a:rPr>
              <a:t> of real </a:t>
            </a:r>
            <a:r>
              <a:rPr lang="en-AU" sz="2400" b="1" dirty="0">
                <a:solidFill>
                  <a:srgbClr val="FF0000"/>
                </a:solidFill>
              </a:rPr>
              <a:t>commodity prices </a:t>
            </a:r>
            <a:r>
              <a:rPr lang="en-AU" sz="2400" dirty="0">
                <a:solidFill>
                  <a:srgbClr val="FF0000"/>
                </a:solidFill>
              </a:rPr>
              <a:t>over a finite period </a:t>
            </a:r>
            <a:r>
              <a:rPr lang="en-AU" sz="2400" b="1" dirty="0">
                <a:solidFill>
                  <a:srgbClr val="FF0000"/>
                </a:solidFill>
              </a:rPr>
              <a:t>using Fourier Series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5</a:t>
            </a:fld>
            <a:endParaRPr kumimoji="0"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87624" y="1124744"/>
            <a:ext cx="62151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A function f (x) is called a </a:t>
            </a:r>
            <a:r>
              <a:rPr lang="en-AU" b="1" dirty="0"/>
              <a:t>periodic </a:t>
            </a:r>
            <a:r>
              <a:rPr lang="en-AU" dirty="0"/>
              <a:t>function if f (x) is defined for all real x, except possibly at some points, and if there is some positive number p, called a period of  f(x), such that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lum bright="-13000" contrast="30000"/>
          </a:blip>
          <a:srcRect/>
          <a:stretch>
            <a:fillRect/>
          </a:stretch>
        </p:blipFill>
        <p:spPr bwMode="auto">
          <a:xfrm>
            <a:off x="3000364" y="2226674"/>
            <a:ext cx="2012170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403648" y="2564904"/>
            <a:ext cx="5000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for all x.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lum bright="-13000" contrast="30000"/>
          </a:blip>
          <a:srcRect/>
          <a:stretch>
            <a:fillRect/>
          </a:stretch>
        </p:blipFill>
        <p:spPr bwMode="auto">
          <a:xfrm>
            <a:off x="2276292" y="3071810"/>
            <a:ext cx="5010351" cy="1749216"/>
          </a:xfrm>
          <a:prstGeom prst="rect">
            <a:avLst/>
          </a:prstGeom>
          <a:noFill/>
          <a:ln w="22225">
            <a:solidFill>
              <a:srgbClr val="00B050"/>
            </a:solidFill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7676324" y="2214554"/>
            <a:ext cx="100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(1) 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lum bright="-13000" contrast="30000"/>
          </a:blip>
          <a:srcRect/>
          <a:stretch>
            <a:fillRect/>
          </a:stretch>
        </p:blipFill>
        <p:spPr bwMode="auto">
          <a:xfrm>
            <a:off x="1475656" y="5157192"/>
            <a:ext cx="7056784" cy="555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lum bright="-13000" contrast="30000"/>
          </a:blip>
          <a:srcRect/>
          <a:stretch>
            <a:fillRect/>
          </a:stretch>
        </p:blipFill>
        <p:spPr bwMode="auto">
          <a:xfrm>
            <a:off x="2267744" y="5805264"/>
            <a:ext cx="5072098" cy="394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7452320" y="5805264"/>
            <a:ext cx="100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87624" y="692696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Preliminaries: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87624" y="188640"/>
            <a:ext cx="43924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b="1" dirty="0">
                <a:solidFill>
                  <a:srgbClr val="FF0000"/>
                </a:solidFill>
              </a:rPr>
              <a:t>Fourier Series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6</a:t>
            </a:fld>
            <a:endParaRPr kumimoji="0"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6CF1302-6F6D-467A-A8A2-9399ACE1ED50}"/>
                  </a:ext>
                </a:extLst>
              </p14:cNvPr>
              <p14:cNvContentPartPr/>
              <p14:nvPr/>
            </p14:nvContentPartPr>
            <p14:xfrm>
              <a:off x="3435818" y="4091105"/>
              <a:ext cx="1404360" cy="2448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6CF1302-6F6D-467A-A8A2-9399ACE1ED5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26818" y="4082105"/>
                <a:ext cx="142200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C3F6028-09FB-4C97-8912-64EC6FD5581B}"/>
                  </a:ext>
                </a:extLst>
              </p14:cNvPr>
              <p14:cNvContentPartPr/>
              <p14:nvPr/>
            </p14:nvContentPartPr>
            <p14:xfrm>
              <a:off x="3324938" y="2676305"/>
              <a:ext cx="605160" cy="115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C3F6028-09FB-4C97-8912-64EC6FD5581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16298" y="2667665"/>
                <a:ext cx="622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2286C10-D41E-4982-8663-383A4BCBC6F5}"/>
                  </a:ext>
                </a:extLst>
              </p14:cNvPr>
              <p14:cNvContentPartPr/>
              <p14:nvPr/>
            </p14:nvContentPartPr>
            <p14:xfrm>
              <a:off x="4488458" y="2686745"/>
              <a:ext cx="313560" cy="104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2286C10-D41E-4982-8663-383A4BCBC6F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79818" y="2677745"/>
                <a:ext cx="33120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AAEAD76-B803-45E8-B87D-DABF5D324305}"/>
                  </a:ext>
                </a:extLst>
              </p14:cNvPr>
              <p14:cNvContentPartPr/>
              <p14:nvPr/>
            </p14:nvContentPartPr>
            <p14:xfrm>
              <a:off x="4783658" y="3360305"/>
              <a:ext cx="1720440" cy="14724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AAEAD76-B803-45E8-B87D-DABF5D32430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74658" y="3351665"/>
                <a:ext cx="1738080" cy="149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8C91745C-A124-4A25-A8D9-26667B0882C0}"/>
                  </a:ext>
                </a:extLst>
              </p14:cNvPr>
              <p14:cNvContentPartPr/>
              <p14:nvPr/>
            </p14:nvContentPartPr>
            <p14:xfrm>
              <a:off x="5762138" y="2345465"/>
              <a:ext cx="1626840" cy="4640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8C91745C-A124-4A25-A8D9-26667B0882C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753138" y="2336465"/>
                <a:ext cx="1644480" cy="48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B3DDE21A-365C-4EF4-B44C-38875382FC6A}"/>
                  </a:ext>
                </a:extLst>
              </p14:cNvPr>
              <p14:cNvContentPartPr/>
              <p14:nvPr/>
            </p14:nvContentPartPr>
            <p14:xfrm>
              <a:off x="7204298" y="2002745"/>
              <a:ext cx="291600" cy="4546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B3DDE21A-365C-4EF4-B44C-38875382FC6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195298" y="1994098"/>
                <a:ext cx="309240" cy="4723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9632B013-F7F4-4BD4-9B3E-D41AD69F8BAC}"/>
                  </a:ext>
                </a:extLst>
              </p14:cNvPr>
              <p14:cNvContentPartPr/>
              <p14:nvPr/>
            </p14:nvContentPartPr>
            <p14:xfrm>
              <a:off x="7693178" y="1901585"/>
              <a:ext cx="566280" cy="2970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9632B013-F7F4-4BD4-9B3E-D41AD69F8BA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684543" y="1892955"/>
                <a:ext cx="583909" cy="3146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ED5EFB26-3DA9-4B1A-9D42-249D2A12BAC5}"/>
                  </a:ext>
                </a:extLst>
              </p14:cNvPr>
              <p14:cNvContentPartPr/>
              <p14:nvPr/>
            </p14:nvContentPartPr>
            <p14:xfrm>
              <a:off x="2617538" y="1941185"/>
              <a:ext cx="321840" cy="450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ED5EFB26-3DA9-4B1A-9D42-249D2A12BAC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08898" y="1932185"/>
                <a:ext cx="33948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9EA1CA1F-9FCC-4FB9-9DA9-785E19311BD9}"/>
                  </a:ext>
                </a:extLst>
              </p14:cNvPr>
              <p14:cNvContentPartPr/>
              <p14:nvPr/>
            </p14:nvContentPartPr>
            <p14:xfrm>
              <a:off x="3343658" y="2687105"/>
              <a:ext cx="552960" cy="561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9EA1CA1F-9FCC-4FB9-9DA9-785E19311BD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35018" y="2678465"/>
                <a:ext cx="57060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38" name="Ink 1037">
                <a:extLst>
                  <a:ext uri="{FF2B5EF4-FFF2-40B4-BE49-F238E27FC236}">
                    <a16:creationId xmlns:a16="http://schemas.microsoft.com/office/drawing/2014/main" id="{738DF73C-774F-4270-AC16-9761765C648F}"/>
                  </a:ext>
                </a:extLst>
              </p14:cNvPr>
              <p14:cNvContentPartPr/>
              <p14:nvPr/>
            </p14:nvContentPartPr>
            <p14:xfrm>
              <a:off x="7508858" y="3074105"/>
              <a:ext cx="1350000" cy="621360"/>
            </p14:xfrm>
          </p:contentPart>
        </mc:Choice>
        <mc:Fallback xmlns="">
          <p:pic>
            <p:nvPicPr>
              <p:cNvPr id="1038" name="Ink 1037">
                <a:extLst>
                  <a:ext uri="{FF2B5EF4-FFF2-40B4-BE49-F238E27FC236}">
                    <a16:creationId xmlns:a16="http://schemas.microsoft.com/office/drawing/2014/main" id="{738DF73C-774F-4270-AC16-9761765C64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500216" y="3065465"/>
                <a:ext cx="1367645" cy="63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70" name="Ink 1069">
                <a:extLst>
                  <a:ext uri="{FF2B5EF4-FFF2-40B4-BE49-F238E27FC236}">
                    <a16:creationId xmlns:a16="http://schemas.microsoft.com/office/drawing/2014/main" id="{6D44B9A3-CDCA-4E47-8EBC-63BAFACB25C3}"/>
                  </a:ext>
                </a:extLst>
              </p14:cNvPr>
              <p14:cNvContentPartPr/>
              <p14:nvPr/>
            </p14:nvContentPartPr>
            <p14:xfrm>
              <a:off x="7361258" y="3799145"/>
              <a:ext cx="1562040" cy="810000"/>
            </p14:xfrm>
          </p:contentPart>
        </mc:Choice>
        <mc:Fallback xmlns="">
          <p:pic>
            <p:nvPicPr>
              <p:cNvPr id="1070" name="Ink 1069">
                <a:extLst>
                  <a:ext uri="{FF2B5EF4-FFF2-40B4-BE49-F238E27FC236}">
                    <a16:creationId xmlns:a16="http://schemas.microsoft.com/office/drawing/2014/main" id="{6D44B9A3-CDCA-4E47-8EBC-63BAFACB25C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352618" y="3790149"/>
                <a:ext cx="1579680" cy="8276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77" name="Ink 1076">
                <a:extLst>
                  <a:ext uri="{FF2B5EF4-FFF2-40B4-BE49-F238E27FC236}">
                    <a16:creationId xmlns:a16="http://schemas.microsoft.com/office/drawing/2014/main" id="{F05D405F-C154-4657-829B-8E244E2D5520}"/>
                  </a:ext>
                </a:extLst>
              </p14:cNvPr>
              <p14:cNvContentPartPr/>
              <p14:nvPr/>
            </p14:nvContentPartPr>
            <p14:xfrm>
              <a:off x="7500218" y="4641545"/>
              <a:ext cx="795240" cy="330480"/>
            </p14:xfrm>
          </p:contentPart>
        </mc:Choice>
        <mc:Fallback xmlns="">
          <p:pic>
            <p:nvPicPr>
              <p:cNvPr id="1077" name="Ink 1076">
                <a:extLst>
                  <a:ext uri="{FF2B5EF4-FFF2-40B4-BE49-F238E27FC236}">
                    <a16:creationId xmlns:a16="http://schemas.microsoft.com/office/drawing/2014/main" id="{F05D405F-C154-4657-829B-8E244E2D552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491578" y="4632545"/>
                <a:ext cx="81288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82" name="Ink 1081">
                <a:extLst>
                  <a:ext uri="{FF2B5EF4-FFF2-40B4-BE49-F238E27FC236}">
                    <a16:creationId xmlns:a16="http://schemas.microsoft.com/office/drawing/2014/main" id="{B5D56D6C-0C5F-4864-901C-7F09A99764E9}"/>
                  </a:ext>
                </a:extLst>
              </p14:cNvPr>
              <p14:cNvContentPartPr/>
              <p14:nvPr/>
            </p14:nvContentPartPr>
            <p14:xfrm>
              <a:off x="8555378" y="4730105"/>
              <a:ext cx="318240" cy="140400"/>
            </p14:xfrm>
          </p:contentPart>
        </mc:Choice>
        <mc:Fallback xmlns="">
          <p:pic>
            <p:nvPicPr>
              <p:cNvPr id="1082" name="Ink 1081">
                <a:extLst>
                  <a:ext uri="{FF2B5EF4-FFF2-40B4-BE49-F238E27FC236}">
                    <a16:creationId xmlns:a16="http://schemas.microsoft.com/office/drawing/2014/main" id="{B5D56D6C-0C5F-4864-901C-7F09A99764E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546738" y="4721465"/>
                <a:ext cx="33588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5" name="Ink 1084">
                <a:extLst>
                  <a:ext uri="{FF2B5EF4-FFF2-40B4-BE49-F238E27FC236}">
                    <a16:creationId xmlns:a16="http://schemas.microsoft.com/office/drawing/2014/main" id="{7B102DDF-A39F-4361-81F9-32DC305B0012}"/>
                  </a:ext>
                </a:extLst>
              </p14:cNvPr>
              <p14:cNvContentPartPr/>
              <p14:nvPr/>
            </p14:nvContentPartPr>
            <p14:xfrm>
              <a:off x="2077898" y="5741345"/>
              <a:ext cx="2293200" cy="467640"/>
            </p14:xfrm>
          </p:contentPart>
        </mc:Choice>
        <mc:Fallback xmlns="">
          <p:pic>
            <p:nvPicPr>
              <p:cNvPr id="1085" name="Ink 1084">
                <a:extLst>
                  <a:ext uri="{FF2B5EF4-FFF2-40B4-BE49-F238E27FC236}">
                    <a16:creationId xmlns:a16="http://schemas.microsoft.com/office/drawing/2014/main" id="{7B102DDF-A39F-4361-81F9-32DC305B001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068898" y="5732345"/>
                <a:ext cx="2310840" cy="485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lum bright="-14000" contrast="23000"/>
          </a:blip>
          <a:srcRect/>
          <a:stretch>
            <a:fillRect/>
          </a:stretch>
        </p:blipFill>
        <p:spPr bwMode="auto">
          <a:xfrm>
            <a:off x="1187624" y="764704"/>
            <a:ext cx="6500858" cy="441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1187624" y="1628800"/>
            <a:ext cx="67866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All these functions have the period . They form the so-called </a:t>
            </a:r>
            <a:r>
              <a:rPr lang="en-AU" b="1" dirty="0"/>
              <a:t>trigonometric system.</a:t>
            </a:r>
            <a:endParaRPr lang="en-AU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lum bright="-10000" contrast="28000"/>
          </a:blip>
          <a:srcRect/>
          <a:stretch>
            <a:fillRect/>
          </a:stretch>
        </p:blipFill>
        <p:spPr bwMode="auto">
          <a:xfrm>
            <a:off x="1475656" y="2636912"/>
            <a:ext cx="6931260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7884368" y="836712"/>
            <a:ext cx="100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(2b)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59632" y="332656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Periodic Function: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7</a:t>
            </a:fld>
            <a:endParaRPr kumimoji="0"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E7B13F0-5F32-420F-A4E4-B15E63A66485}"/>
                  </a:ext>
                </a:extLst>
              </p14:cNvPr>
              <p14:cNvContentPartPr/>
              <p14:nvPr/>
            </p14:nvContentPartPr>
            <p14:xfrm>
              <a:off x="1280858" y="869465"/>
              <a:ext cx="429840" cy="397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E7B13F0-5F32-420F-A4E4-B15E63A6648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2218" y="860465"/>
                <a:ext cx="447480" cy="415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lum bright="-16000" contrast="37000"/>
          </a:blip>
          <a:srcRect/>
          <a:stretch>
            <a:fillRect/>
          </a:stretch>
        </p:blipFill>
        <p:spPr bwMode="auto">
          <a:xfrm>
            <a:off x="1403648" y="1340768"/>
            <a:ext cx="5978949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331640" y="548680"/>
            <a:ext cx="671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 </a:t>
            </a:r>
            <a:r>
              <a:rPr lang="en-AU" dirty="0">
                <a:solidFill>
                  <a:srgbClr val="FF0000"/>
                </a:solidFill>
              </a:rPr>
              <a:t>trigonometric series </a:t>
            </a:r>
            <a:r>
              <a:rPr lang="en-AU" dirty="0"/>
              <a:t>is a combination of constant, sine, and cosine, as follows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lum bright="-14000" contrast="26000"/>
          </a:blip>
          <a:srcRect/>
          <a:stretch>
            <a:fillRect/>
          </a:stretch>
        </p:blipFill>
        <p:spPr bwMode="auto">
          <a:xfrm>
            <a:off x="1187624" y="2924944"/>
            <a:ext cx="6562442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2123728" y="3789040"/>
            <a:ext cx="58047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We see that each term has the period 2</a:t>
            </a:r>
            <a:r>
              <a:rPr lang="el-GR" dirty="0"/>
              <a:t>π</a:t>
            </a:r>
            <a:r>
              <a:rPr lang="en-AU" dirty="0"/>
              <a:t>. Hence </a:t>
            </a:r>
            <a:r>
              <a:rPr lang="en-AU" i="1" dirty="0"/>
              <a:t>if the coefficients are such that the series converges, its sum will be a function of period  </a:t>
            </a:r>
            <a:r>
              <a:rPr lang="en-AU" dirty="0"/>
              <a:t>2</a:t>
            </a:r>
            <a:r>
              <a:rPr lang="el-GR" dirty="0"/>
              <a:t>π</a:t>
            </a:r>
            <a:r>
              <a:rPr lang="en-AU" dirty="0"/>
              <a:t>.</a:t>
            </a:r>
            <a:endParaRPr lang="en-AU" i="1" dirty="0"/>
          </a:p>
          <a:p>
            <a:endParaRPr lang="en-AU" dirty="0"/>
          </a:p>
        </p:txBody>
      </p:sp>
      <p:sp>
        <p:nvSpPr>
          <p:cNvPr id="12" name="TextBox 11"/>
          <p:cNvSpPr txBox="1"/>
          <p:nvPr/>
        </p:nvSpPr>
        <p:spPr>
          <a:xfrm>
            <a:off x="7358082" y="1928802"/>
            <a:ext cx="100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(3)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8</a:t>
            </a:fld>
            <a:endParaRPr kumimoji="0"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lum bright="-13000" contrast="29000"/>
          </a:blip>
          <a:srcRect/>
          <a:stretch>
            <a:fillRect/>
          </a:stretch>
        </p:blipFill>
        <p:spPr bwMode="auto">
          <a:xfrm>
            <a:off x="1475656" y="980728"/>
            <a:ext cx="4348889" cy="1000132"/>
          </a:xfrm>
          <a:prstGeom prst="rect">
            <a:avLst/>
          </a:prstGeom>
          <a:noFill/>
          <a:ln w="25400">
            <a:solidFill>
              <a:srgbClr val="00B050"/>
            </a:solidFill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156176" y="1268760"/>
            <a:ext cx="100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(4) </a:t>
            </a:r>
          </a:p>
        </p:txBody>
      </p:sp>
      <p:sp>
        <p:nvSpPr>
          <p:cNvPr id="6" name="Rectangle 5"/>
          <p:cNvSpPr/>
          <p:nvPr/>
        </p:nvSpPr>
        <p:spPr>
          <a:xfrm>
            <a:off x="1142976" y="1928802"/>
            <a:ext cx="50653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AU" dirty="0"/>
          </a:p>
          <a:p>
            <a:r>
              <a:rPr lang="en-AU" dirty="0"/>
              <a:t>    Equation (4) is called the </a:t>
            </a:r>
            <a:r>
              <a:rPr lang="en-AU" b="1" dirty="0"/>
              <a:t>Fourier series of f(x).</a:t>
            </a:r>
            <a:endParaRPr lang="en-AU" dirty="0"/>
          </a:p>
        </p:txBody>
      </p:sp>
      <p:sp>
        <p:nvSpPr>
          <p:cNvPr id="7" name="Rectangle 6"/>
          <p:cNvSpPr/>
          <p:nvPr/>
        </p:nvSpPr>
        <p:spPr>
          <a:xfrm>
            <a:off x="1285852" y="2500306"/>
            <a:ext cx="60722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AU" dirty="0"/>
          </a:p>
          <a:p>
            <a:r>
              <a:rPr lang="en-AU" dirty="0"/>
              <a:t>The  coefficients of (4) are the so-called </a:t>
            </a:r>
            <a:r>
              <a:rPr lang="en-AU" b="1" dirty="0"/>
              <a:t>Fourier coefficients </a:t>
            </a:r>
            <a:r>
              <a:rPr lang="en-AU" dirty="0"/>
              <a:t>of f(x), given by the </a:t>
            </a:r>
            <a:r>
              <a:rPr lang="en-AU" b="1" dirty="0"/>
              <a:t>Euler formulas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lum bright="-19000" contrast="33000"/>
          </a:blip>
          <a:srcRect/>
          <a:stretch>
            <a:fillRect/>
          </a:stretch>
        </p:blipFill>
        <p:spPr bwMode="auto">
          <a:xfrm>
            <a:off x="1571604" y="3504820"/>
            <a:ext cx="5357850" cy="280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7500958" y="5072074"/>
            <a:ext cx="100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(5)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43608" y="260648"/>
            <a:ext cx="68580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Now suppose that f(x) is a given function of period and is such that it can be </a:t>
            </a:r>
            <a:r>
              <a:rPr lang="en-AU" b="1" dirty="0"/>
              <a:t>represented by a series  (3)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9</a:t>
            </a:fld>
            <a:endParaRPr kumimoji="0" 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1182</TotalTime>
  <Words>901</Words>
  <Application>Microsoft Office PowerPoint</Application>
  <PresentationFormat>On-screen Show (4:3)</PresentationFormat>
  <Paragraphs>136</Paragraphs>
  <Slides>39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1" baseType="lpstr">
      <vt:lpstr>Agenda-Bold</vt:lpstr>
      <vt:lpstr>Agenda-Medium</vt:lpstr>
      <vt:lpstr>Arial</vt:lpstr>
      <vt:lpstr>Berlin Sans FB</vt:lpstr>
      <vt:lpstr>Book Antiqua</vt:lpstr>
      <vt:lpstr>Calibri</vt:lpstr>
      <vt:lpstr>Corbel</vt:lpstr>
      <vt:lpstr>Gill Sans MT</vt:lpstr>
      <vt:lpstr>Verdana</vt:lpstr>
      <vt:lpstr>Wingdings</vt:lpstr>
      <vt:lpstr>Wingdings 2</vt:lpstr>
      <vt:lpstr>Solstice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NSU</dc:creator>
  <cp:lastModifiedBy>Dr. Mohammad Sahadet Hossain</cp:lastModifiedBy>
  <cp:revision>54</cp:revision>
  <dcterms:created xsi:type="dcterms:W3CDTF">2015-11-11T08:43:28Z</dcterms:created>
  <dcterms:modified xsi:type="dcterms:W3CDTF">2025-11-30T03:39:33Z</dcterms:modified>
</cp:coreProperties>
</file>